
<file path=[Content_Types].xml><?xml version="1.0" encoding="utf-8"?>
<Types xmlns="http://schemas.openxmlformats.org/package/2006/content-types">
  <Override PartName="/ppt/slideLayouts/slideLayout15.xml" ContentType="application/vnd.openxmlformats-officedocument.presentationml.slideLayout+xml"/>
  <Override PartName="/ppt/slideLayouts/slideLayout23.xml" ContentType="application/vnd.openxmlformats-officedocument.presentationml.slideLayout+xml"/>
  <Override PartName="/ppt/slides/slide9.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slideMasters/slideMaster2.xml" ContentType="application/vnd.openxmlformats-officedocument.presentationml.slideMaster+xml"/>
  <Override PartName="/ppt/slideLayouts/slideLayout5.xml" ContentType="application/vnd.openxmlformats-officedocument.presentationml.slideLayout+xml"/>
  <Override PartName="/ppt/theme/theme2.xml" ContentType="application/vnd.openxmlformats-officedocument.theme+xml"/>
  <Override PartName="/ppt/slideLayouts/slideLayout1.xml" ContentType="application/vnd.openxmlformats-officedocument.presentationml.slideLayout+xml"/>
  <Override PartName="/ppt/theme/theme6.xml" ContentType="application/vnd.openxmlformats-officedocument.theme+xml"/>
  <Override PartName="/docProps/app.xml" ContentType="application/vnd.openxmlformats-officedocument.extended-properties+xml"/>
  <Override PartName="/ppt/slideLayouts/slideLayout28.xml" ContentType="application/vnd.openxmlformats-officedocument.presentationml.slideLayout+xml"/>
  <Default Extension="xml" ContentType="application/xml"/>
  <Override PartName="/ppt/slideLayouts/slideLayout16.xml" ContentType="application/vnd.openxmlformats-officedocument.presentationml.slideLayout+xml"/>
  <Override PartName="/ppt/tableStyles.xml" ContentType="application/vnd.openxmlformats-officedocument.presentationml.tableStyles+xml"/>
  <Override PartName="/ppt/slideLayouts/slideLayout24.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Masters/slideMaster3.xml" ContentType="application/vnd.openxmlformats-officedocument.presentationml.slideMaster+xml"/>
  <Default Extension="png" ContentType="image/png"/>
  <Override PartName="/ppt/slideLayouts/slideLayout2.xml" ContentType="application/vnd.openxmlformats-officedocument.presentationml.slideLayout+xml"/>
  <Override PartName="/ppt/theme/theme3.xml" ContentType="application/vnd.openxmlformats-officedocument.theme+xml"/>
  <Override PartName="/ppt/slideLayouts/slideLayout29.xml" ContentType="application/vnd.openxmlformats-officedocument.presentationml.slideLayout+xml"/>
  <Override PartName="/ppt/slideLayouts/slideLayout17.xml" ContentType="application/vnd.openxmlformats-officedocument.presentationml.slideLayout+xml"/>
  <Override PartName="/ppt/slideLayouts/slideLayout25.xml" ContentType="application/vnd.openxmlformats-officedocument.presentationml.slideLayout+xml"/>
  <Override PartName="/ppt/slideLayouts/slideLayout13.xml" ContentType="application/vnd.openxmlformats-officedocument.presentationml.slideLayout+xml"/>
  <Override PartName="/ppt/slideLayouts/slideLayout21.xml" ContentType="application/vnd.openxmlformats-officedocument.presentationml.slideLayout+xml"/>
  <Override PartName="/ppt/slides/slide7.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3.xml" ContentType="application/vnd.openxmlformats-officedocument.presentationml.slide+xml"/>
  <Override PartName="/ppt/slideMasters/slideMaster4.xml" ContentType="application/vnd.openxmlformats-officedocument.presentationml.slideMaster+xml"/>
  <Override PartName="/ppt/theme/theme4.xml" ContentType="application/vnd.openxmlformats-officedocument.theme+xml"/>
  <Override PartName="/ppt/slideLayouts/slideLayout3.xml" ContentType="application/vnd.openxmlformats-officedocument.presentationml.slideLayout+xml"/>
  <Override PartName="/ppt/slideLayouts/slideLayout18.xml" ContentType="application/vnd.openxmlformats-officedocument.presentationml.slideLayout+xml"/>
  <Override PartName="/ppt/slideLayouts/slideLayout26.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s/slide8.xml" ContentType="application/vnd.openxmlformats-officedocument.presentationml.slide+xml"/>
  <Override PartName="/ppt/presProps.xml" ContentType="application/vnd.openxmlformats-officedocument.presentationml.presProps+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theme/theme5.xml" ContentType="application/vnd.openxmlformats-officedocument.them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30.xml" ContentType="application/vnd.openxmlformats-officedocument.presentationml.slideLayout+xml"/>
  <Override PartName="/ppt/theme/theme1.xml" ContentType="application/vnd.openxmlformats-officedocument.theme+xml"/>
  <Override PartName="/ppt/slideLayouts/slideLayout19.xml" ContentType="application/vnd.openxmlformats-officedocument.presentationml.slideLayout+xml"/>
  <Default Extension="bin" ContentType="application/vnd.openxmlformats-officedocument.presentationml.printerSettings"/>
  <Override PartName="/ppt/viewProps.xml" ContentType="application/vnd.openxmlformats-officedocument.presentationml.viewProps+xml"/>
  <Override PartName="/ppt/slideLayouts/slideLayout2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834" r:id="rId1"/>
    <p:sldMasterId id="2147483845" r:id="rId2"/>
    <p:sldMasterId id="2147483852" r:id="rId3"/>
    <p:sldMasterId id="2147483858" r:id="rId4"/>
  </p:sldMasterIdLst>
  <p:notesMasterIdLst>
    <p:notesMasterId r:id="rId16"/>
  </p:notesMasterIdLst>
  <p:handoutMasterIdLst>
    <p:handoutMasterId r:id="rId17"/>
  </p:handoutMasterIdLst>
  <p:sldIdLst>
    <p:sldId id="328" r:id="rId5"/>
    <p:sldId id="348" r:id="rId6"/>
    <p:sldId id="326" r:id="rId7"/>
    <p:sldId id="395" r:id="rId8"/>
    <p:sldId id="396" r:id="rId9"/>
    <p:sldId id="397" r:id="rId10"/>
    <p:sldId id="398" r:id="rId11"/>
    <p:sldId id="362" r:id="rId12"/>
    <p:sldId id="357" r:id="rId13"/>
    <p:sldId id="399" r:id="rId14"/>
    <p:sldId id="332" r:id="rId15"/>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000000"/>
    <a:srgbClr val="FF8B8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15620"/>
    <p:restoredTop sz="69428" autoAdjust="0"/>
  </p:normalViewPr>
  <p:slideViewPr>
    <p:cSldViewPr snapToGrid="0">
      <p:cViewPr>
        <p:scale>
          <a:sx n="70" d="100"/>
          <a:sy n="70" d="100"/>
        </p:scale>
        <p:origin x="-1296" y="-95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3" d="100"/>
          <a:sy n="73" d="100"/>
        </p:scale>
        <p:origin x="-2172" y="-114"/>
      </p:cViewPr>
      <p:guideLst>
        <p:guide orient="horz" pos="3126"/>
        <p:guide pos="2141"/>
      </p:guideLst>
    </p:cSldViewPr>
  </p:notesViewPr>
  <p:gridSpacing cx="36868100" cy="368681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smtClean="0"/>
            </a:lvl1pPr>
          </a:lstStyle>
          <a:p>
            <a:pPr>
              <a:defRPr/>
            </a:pPr>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smtClean="0"/>
            </a:lvl1pPr>
          </a:lstStyle>
          <a:p>
            <a:pPr>
              <a:defRPr/>
            </a:pPr>
            <a:fld id="{3090BE5C-2A0F-421B-884C-613BA715ABA2}" type="datetimeFigureOut">
              <a:rPr lang="en-GB"/>
              <a:pPr>
                <a:defRPr/>
              </a:pPr>
              <a:t>3/11/11</a:t>
            </a:fld>
            <a:endParaRPr lang="en-GB"/>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smtClean="0"/>
            </a:lvl1pPr>
          </a:lstStyle>
          <a:p>
            <a:pPr>
              <a:defRPr/>
            </a:pPr>
            <a:endParaRPr lang="en-GB"/>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smtClean="0"/>
            </a:lvl1pPr>
          </a:lstStyle>
          <a:p>
            <a:pPr>
              <a:defRPr/>
            </a:pPr>
            <a:fld id="{AC353287-B85A-4B07-89F5-F9AF4440068C}"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F7BB4A8-85B0-42C4-B948-5B9D129FFE13}" type="datetimeFigureOut">
              <a:rPr lang="en-US"/>
              <a:pPr>
                <a:defRPr/>
              </a:pPr>
              <a:t>3/11/11</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709EC69F-ED7B-476D-8FE4-4E28B91A75D2}"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jpe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Why &amp; because ">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0" y="0"/>
            <a:ext cx="9144000" cy="3429000"/>
          </a:xfrm>
          <a:prstGeom prst="rect">
            <a:avLst/>
          </a:prstGeom>
          <a:noFill/>
        </p:spPr>
        <p:txBody>
          <a:bodyPr lIns="360000" tIns="360000" rIns="360000" bIns="252000" anchor="b" anchorCtr="0">
            <a:normAutofit/>
          </a:bodyPr>
          <a:lstStyle>
            <a:lvl1pPr marL="0" indent="0">
              <a:lnSpc>
                <a:spcPct val="100000"/>
              </a:lnSpc>
              <a:spcBef>
                <a:spcPts val="0"/>
              </a:spcBef>
              <a:spcAft>
                <a:spcPts val="0"/>
              </a:spcAft>
              <a:buFontTx/>
              <a:buNone/>
              <a:defRPr sz="4800" b="0" i="0" cap="all" baseline="0">
                <a:latin typeface="Arial" pitchFamily="34" charset="0"/>
                <a:cs typeface="Arial" pitchFamily="34" charset="0"/>
              </a:defRPr>
            </a:lvl1pPr>
          </a:lstStyle>
          <a:p>
            <a:pPr lvl="0"/>
            <a:r>
              <a:rPr lang="en-US" smtClean="0"/>
              <a:t>Click to edit Master text styles</a:t>
            </a:r>
          </a:p>
        </p:txBody>
      </p:sp>
      <p:sp>
        <p:nvSpPr>
          <p:cNvPr id="11" name="Text Placeholder 7"/>
          <p:cNvSpPr>
            <a:spLocks noGrp="1"/>
          </p:cNvSpPr>
          <p:nvPr>
            <p:ph type="body" sz="quarter" idx="12"/>
          </p:nvPr>
        </p:nvSpPr>
        <p:spPr>
          <a:xfrm>
            <a:off x="0" y="3429000"/>
            <a:ext cx="9144000" cy="3429000"/>
          </a:xfrm>
          <a:prstGeom prst="rect">
            <a:avLst/>
          </a:prstGeom>
          <a:noFill/>
        </p:spPr>
        <p:txBody>
          <a:bodyPr lIns="360000" tIns="288000" rIns="360000" bIns="360000" anchor="t" anchorCtr="0">
            <a:normAutofit/>
          </a:bodyPr>
          <a:lstStyle>
            <a:lvl1pPr marL="0" indent="0">
              <a:lnSpc>
                <a:spcPct val="100000"/>
              </a:lnSpc>
              <a:spcBef>
                <a:spcPts val="0"/>
              </a:spcBef>
              <a:spcAft>
                <a:spcPts val="0"/>
              </a:spcAft>
              <a:buFontTx/>
              <a:buNone/>
              <a:defRPr sz="4800" cap="all" baseline="0">
                <a:solidFill>
                  <a:srgbClr val="3FCFD6"/>
                </a:solidFill>
                <a:latin typeface="Arial" pitchFamily="34" charset="0"/>
                <a:cs typeface="Arial" pitchFamily="34" charset="0"/>
              </a:defRPr>
            </a:lvl1pPr>
          </a:lstStyle>
          <a:p>
            <a:pPr lvl="0"/>
            <a:r>
              <a:rPr lang="en-US" smtClean="0"/>
              <a:t>Click to edit Master text styles</a:t>
            </a:r>
          </a:p>
        </p:txBody>
      </p:sp>
      <p:sp>
        <p:nvSpPr>
          <p:cNvPr id="13" name="Text Placeholder 12"/>
          <p:cNvSpPr>
            <a:spLocks noGrp="1"/>
          </p:cNvSpPr>
          <p:nvPr>
            <p:ph type="body" sz="quarter" idx="13"/>
          </p:nvPr>
        </p:nvSpPr>
        <p:spPr>
          <a:xfrm>
            <a:off x="395288" y="728663"/>
            <a:ext cx="5077072" cy="540060"/>
          </a:xfrm>
          <a:prstGeom prst="rect">
            <a:avLst/>
          </a:prstGeom>
          <a:noFill/>
        </p:spPr>
        <p:txBody>
          <a:bodyPr anchor="ctr" anchorCtr="0"/>
          <a:lstStyle>
            <a:lvl1pPr marL="0" marR="0" indent="-342900" algn="l" defTabSz="914400" rtl="0" eaLnBrk="1" fontAlgn="auto" latinLnBrk="0" hangingPunct="1">
              <a:lnSpc>
                <a:spcPct val="100000"/>
              </a:lnSpc>
              <a:spcBef>
                <a:spcPts val="0"/>
              </a:spcBef>
              <a:spcAft>
                <a:spcPts val="0"/>
              </a:spcAft>
              <a:buClrTx/>
              <a:buSzTx/>
              <a:buFontTx/>
              <a:buNone/>
              <a:tabLst/>
              <a:defRPr sz="1200" b="0" i="1" baseline="0">
                <a:solidFill>
                  <a:srgbClr val="FF0000"/>
                </a:solidFill>
                <a:latin typeface="Arial Narrow" pitchFamily="34" charset="0"/>
              </a:defRPr>
            </a:lvl1pPr>
          </a:lstStyle>
          <a:p>
            <a:pPr lvl="0"/>
            <a:r>
              <a:rPr lang="en-US" smtClean="0"/>
              <a:t>Click to edit Master text styles</a:t>
            </a:r>
          </a:p>
        </p:txBody>
      </p:sp>
      <p:sp>
        <p:nvSpPr>
          <p:cNvPr id="5" name="Text Placeholder 12"/>
          <p:cNvSpPr>
            <a:spLocks noGrp="1"/>
          </p:cNvSpPr>
          <p:nvPr>
            <p:ph type="body" sz="quarter" idx="14"/>
          </p:nvPr>
        </p:nvSpPr>
        <p:spPr>
          <a:xfrm>
            <a:off x="395288" y="5373216"/>
            <a:ext cx="5077072" cy="540060"/>
          </a:xfrm>
          <a:prstGeom prst="rect">
            <a:avLst/>
          </a:prstGeom>
          <a:noFill/>
        </p:spPr>
        <p:txBody>
          <a:bodyPr anchor="ctr" anchorCtr="0"/>
          <a:lstStyle>
            <a:lvl1pPr marL="0" marR="0" indent="-342900" algn="l" defTabSz="914400" rtl="0" eaLnBrk="1" fontAlgn="auto" latinLnBrk="0" hangingPunct="1">
              <a:lnSpc>
                <a:spcPct val="100000"/>
              </a:lnSpc>
              <a:spcBef>
                <a:spcPts val="0"/>
              </a:spcBef>
              <a:spcAft>
                <a:spcPts val="0"/>
              </a:spcAft>
              <a:buClrTx/>
              <a:buSzTx/>
              <a:buFontTx/>
              <a:buNone/>
              <a:tabLst/>
              <a:defRPr sz="1200" b="0" i="1" baseline="0">
                <a:solidFill>
                  <a:srgbClr val="FF0000"/>
                </a:solidFill>
                <a:latin typeface="Arial Narrow" pitchFamily="34" charset="0"/>
              </a:defRPr>
            </a:lvl1pPr>
          </a:lstStyle>
          <a:p>
            <a:pPr lvl="0"/>
            <a:r>
              <a:rPr lang="en-US" smtClean="0"/>
              <a:t>Click to edit Master text styles</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Why &amp; because ">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0" y="0"/>
            <a:ext cx="9144000" cy="3429000"/>
          </a:xfrm>
          <a:prstGeom prst="rect">
            <a:avLst/>
          </a:prstGeom>
          <a:noFill/>
        </p:spPr>
        <p:txBody>
          <a:bodyPr lIns="360000" tIns="360000" rIns="360000" bIns="252000" anchor="b" anchorCtr="0">
            <a:normAutofit/>
          </a:bodyPr>
          <a:lstStyle>
            <a:lvl1pPr marL="0" indent="0">
              <a:lnSpc>
                <a:spcPct val="100000"/>
              </a:lnSpc>
              <a:spcBef>
                <a:spcPts val="0"/>
              </a:spcBef>
              <a:spcAft>
                <a:spcPts val="0"/>
              </a:spcAft>
              <a:buFontTx/>
              <a:buNone/>
              <a:defRPr sz="4800" b="0" i="0" cap="all" baseline="0">
                <a:latin typeface="Arial" pitchFamily="34" charset="0"/>
                <a:cs typeface="Arial" pitchFamily="34" charset="0"/>
              </a:defRPr>
            </a:lvl1pPr>
          </a:lstStyle>
          <a:p>
            <a:pPr lvl="0"/>
            <a:r>
              <a:rPr lang="en-US" smtClean="0"/>
              <a:t>Click to edit Master text styles</a:t>
            </a:r>
          </a:p>
        </p:txBody>
      </p:sp>
      <p:sp>
        <p:nvSpPr>
          <p:cNvPr id="11" name="Text Placeholder 7"/>
          <p:cNvSpPr>
            <a:spLocks noGrp="1"/>
          </p:cNvSpPr>
          <p:nvPr>
            <p:ph type="body" sz="quarter" idx="12"/>
          </p:nvPr>
        </p:nvSpPr>
        <p:spPr>
          <a:xfrm>
            <a:off x="0" y="3429000"/>
            <a:ext cx="9144000" cy="3429000"/>
          </a:xfrm>
          <a:prstGeom prst="rect">
            <a:avLst/>
          </a:prstGeom>
          <a:noFill/>
          <a:ln>
            <a:solidFill>
              <a:srgbClr val="A2DA8C"/>
            </a:solidFill>
          </a:ln>
        </p:spPr>
        <p:txBody>
          <a:bodyPr lIns="360000" tIns="288000" rIns="360000" bIns="360000" anchor="t" anchorCtr="0">
            <a:normAutofit/>
          </a:bodyPr>
          <a:lstStyle>
            <a:lvl1pPr marL="0" indent="0">
              <a:lnSpc>
                <a:spcPct val="100000"/>
              </a:lnSpc>
              <a:spcBef>
                <a:spcPts val="0"/>
              </a:spcBef>
              <a:spcAft>
                <a:spcPts val="0"/>
              </a:spcAft>
              <a:buFontTx/>
              <a:buNone/>
              <a:defRPr sz="4800" cap="all" baseline="0">
                <a:solidFill>
                  <a:srgbClr val="A2DA8C"/>
                </a:solidFill>
                <a:latin typeface="Arial" pitchFamily="34" charset="0"/>
                <a:cs typeface="Arial" pitchFamily="34" charset="0"/>
              </a:defRPr>
            </a:lvl1pPr>
          </a:lstStyle>
          <a:p>
            <a:pPr lvl="0"/>
            <a:r>
              <a:rPr lang="en-US" smtClean="0"/>
              <a:t>Click to edit Master text styles</a:t>
            </a:r>
          </a:p>
        </p:txBody>
      </p:sp>
      <p:sp>
        <p:nvSpPr>
          <p:cNvPr id="5" name="Text Placeholder 12"/>
          <p:cNvSpPr>
            <a:spLocks noGrp="1"/>
          </p:cNvSpPr>
          <p:nvPr>
            <p:ph type="body" sz="quarter" idx="13"/>
          </p:nvPr>
        </p:nvSpPr>
        <p:spPr>
          <a:xfrm>
            <a:off x="395288" y="728663"/>
            <a:ext cx="5077072" cy="540060"/>
          </a:xfrm>
          <a:prstGeom prst="rect">
            <a:avLst/>
          </a:prstGeom>
          <a:noFill/>
        </p:spPr>
        <p:txBody>
          <a:bodyPr anchor="ctr" anchorCtr="0"/>
          <a:lstStyle>
            <a:lvl1pPr marL="0" marR="0" indent="-342900" algn="l" defTabSz="914400" rtl="0" eaLnBrk="1" fontAlgn="auto" latinLnBrk="0" hangingPunct="1">
              <a:lnSpc>
                <a:spcPct val="100000"/>
              </a:lnSpc>
              <a:spcBef>
                <a:spcPts val="0"/>
              </a:spcBef>
              <a:spcAft>
                <a:spcPts val="0"/>
              </a:spcAft>
              <a:buClrTx/>
              <a:buSzTx/>
              <a:buFontTx/>
              <a:buNone/>
              <a:tabLst/>
              <a:defRPr sz="1200" b="0" i="1" baseline="0">
                <a:solidFill>
                  <a:srgbClr val="FF0000"/>
                </a:solidFill>
                <a:latin typeface="Arial Narrow" pitchFamily="34" charset="0"/>
              </a:defRPr>
            </a:lvl1pPr>
          </a:lstStyle>
          <a:p>
            <a:pPr lvl="0"/>
            <a:r>
              <a:rPr lang="en-US" smtClean="0"/>
              <a:t>Click to edit Master text styles</a:t>
            </a:r>
          </a:p>
        </p:txBody>
      </p:sp>
      <p:sp>
        <p:nvSpPr>
          <p:cNvPr id="6" name="Text Placeholder 12"/>
          <p:cNvSpPr>
            <a:spLocks noGrp="1"/>
          </p:cNvSpPr>
          <p:nvPr>
            <p:ph type="body" sz="quarter" idx="14"/>
          </p:nvPr>
        </p:nvSpPr>
        <p:spPr>
          <a:xfrm>
            <a:off x="395288" y="5373216"/>
            <a:ext cx="5077072" cy="540060"/>
          </a:xfrm>
          <a:prstGeom prst="rect">
            <a:avLst/>
          </a:prstGeom>
          <a:noFill/>
        </p:spPr>
        <p:txBody>
          <a:bodyPr anchor="ctr" anchorCtr="0"/>
          <a:lstStyle>
            <a:lvl1pPr marL="0" marR="0" indent="-342900" algn="l" defTabSz="914400" rtl="0" eaLnBrk="1" fontAlgn="auto" latinLnBrk="0" hangingPunct="1">
              <a:lnSpc>
                <a:spcPct val="100000"/>
              </a:lnSpc>
              <a:spcBef>
                <a:spcPts val="0"/>
              </a:spcBef>
              <a:spcAft>
                <a:spcPts val="0"/>
              </a:spcAft>
              <a:buClrTx/>
              <a:buSzTx/>
              <a:buFontTx/>
              <a:buNone/>
              <a:tabLst/>
              <a:defRPr sz="1200" b="0" i="1" baseline="0">
                <a:solidFill>
                  <a:srgbClr val="FF0000"/>
                </a:solidFill>
                <a:latin typeface="Arial Narrow" pitchFamily="34" charset="0"/>
              </a:defRPr>
            </a:lvl1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Title">
    <p:spTree>
      <p:nvGrpSpPr>
        <p:cNvPr id="1" name=""/>
        <p:cNvGrpSpPr/>
        <p:nvPr/>
      </p:nvGrpSpPr>
      <p:grpSpPr>
        <a:xfrm>
          <a:off x="0" y="0"/>
          <a:ext cx="0" cy="0"/>
          <a:chOff x="0" y="0"/>
          <a:chExt cx="0" cy="0"/>
        </a:xfrm>
      </p:grpSpPr>
      <p:sp>
        <p:nvSpPr>
          <p:cNvPr id="6" name="Text Placeholder 7"/>
          <p:cNvSpPr>
            <a:spLocks noGrp="1"/>
          </p:cNvSpPr>
          <p:nvPr>
            <p:ph type="body" sz="quarter" idx="10"/>
          </p:nvPr>
        </p:nvSpPr>
        <p:spPr>
          <a:xfrm>
            <a:off x="0" y="0"/>
            <a:ext cx="9144000" cy="3429000"/>
          </a:xfrm>
          <a:prstGeom prst="rect">
            <a:avLst/>
          </a:prstGeom>
          <a:noFill/>
        </p:spPr>
        <p:txBody>
          <a:bodyPr lIns="360000" tIns="360000" rIns="360000" bIns="288000" anchor="b" anchorCtr="0">
            <a:normAutofit/>
          </a:bodyPr>
          <a:lstStyle>
            <a:lvl1pPr marL="0" indent="0">
              <a:lnSpc>
                <a:spcPct val="100000"/>
              </a:lnSpc>
              <a:spcBef>
                <a:spcPts val="0"/>
              </a:spcBef>
              <a:spcAft>
                <a:spcPts val="0"/>
              </a:spcAft>
              <a:buFontTx/>
              <a:buNone/>
              <a:defRPr sz="4400" cap="none" baseline="0">
                <a:solidFill>
                  <a:schemeClr val="bg1"/>
                </a:solidFill>
                <a:latin typeface="Arial" pitchFamily="34" charset="0"/>
                <a:cs typeface="Arial" pitchFamily="34" charset="0"/>
              </a:defRPr>
            </a:lvl1pPr>
          </a:lstStyle>
          <a:p>
            <a:pPr lvl="0"/>
            <a:r>
              <a:rPr lang="en-US" smtClean="0"/>
              <a:t>Click to edit Master text styles</a:t>
            </a:r>
          </a:p>
        </p:txBody>
      </p:sp>
      <p:sp>
        <p:nvSpPr>
          <p:cNvPr id="8" name="Text Placeholder 7"/>
          <p:cNvSpPr>
            <a:spLocks noGrp="1"/>
          </p:cNvSpPr>
          <p:nvPr>
            <p:ph type="body" sz="quarter" idx="12"/>
          </p:nvPr>
        </p:nvSpPr>
        <p:spPr>
          <a:xfrm>
            <a:off x="0" y="3427413"/>
            <a:ext cx="9144000" cy="3429000"/>
          </a:xfrm>
          <a:prstGeom prst="rect">
            <a:avLst/>
          </a:prstGeom>
          <a:noFill/>
        </p:spPr>
        <p:txBody>
          <a:bodyPr lIns="360000" tIns="288000" rIns="360000" bIns="360000" anchor="t" anchorCtr="0">
            <a:normAutofit/>
          </a:bodyPr>
          <a:lstStyle>
            <a:lvl1pPr marL="0" indent="0">
              <a:lnSpc>
                <a:spcPct val="100000"/>
              </a:lnSpc>
              <a:spcBef>
                <a:spcPts val="0"/>
              </a:spcBef>
              <a:spcAft>
                <a:spcPts val="0"/>
              </a:spcAft>
              <a:buFontTx/>
              <a:buNone/>
              <a:defRPr sz="3600" cap="none" baseline="0">
                <a:solidFill>
                  <a:schemeClr val="tx1"/>
                </a:solidFill>
                <a:latin typeface="Arial" pitchFamily="34" charset="0"/>
                <a:cs typeface="Arial" pitchFamily="34" charset="0"/>
              </a:defRPr>
            </a:lvl1pPr>
          </a:lstStyle>
          <a:p>
            <a:pPr lvl="0"/>
            <a:r>
              <a:rPr lang="en-US" smtClean="0"/>
              <a:t>Click to edit Master text styles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Title on image">
    <p:spTree>
      <p:nvGrpSpPr>
        <p:cNvPr id="1" name=""/>
        <p:cNvGrpSpPr/>
        <p:nvPr/>
      </p:nvGrpSpPr>
      <p:grpSpPr>
        <a:xfrm>
          <a:off x="0" y="0"/>
          <a:ext cx="0" cy="0"/>
          <a:chOff x="0" y="0"/>
          <a:chExt cx="0" cy="0"/>
        </a:xfrm>
      </p:grpSpPr>
      <p:sp>
        <p:nvSpPr>
          <p:cNvPr id="5" name="Picture Placeholder 6"/>
          <p:cNvSpPr>
            <a:spLocks noGrp="1"/>
          </p:cNvSpPr>
          <p:nvPr>
            <p:ph type="pic" sz="quarter" idx="13"/>
          </p:nvPr>
        </p:nvSpPr>
        <p:spPr>
          <a:xfrm>
            <a:off x="0" y="0"/>
            <a:ext cx="9144000" cy="3429000"/>
          </a:xfrm>
          <a:prstGeom prst="rect">
            <a:avLst/>
          </a:prstGeom>
          <a:blipFill>
            <a:blip r:embed="rId2" cstate="screen"/>
            <a:stretch>
              <a:fillRect/>
            </a:stretch>
          </a:blipFill>
        </p:spPr>
        <p:txBody>
          <a:bodyPr anchor="ctr" anchorCtr="0"/>
          <a:lstStyle>
            <a:lvl1pPr algn="ctr">
              <a:buFontTx/>
              <a:buNone/>
              <a:defRPr sz="2400" baseline="0">
                <a:solidFill>
                  <a:schemeClr val="bg1"/>
                </a:solidFill>
                <a:latin typeface="Arial Narrow" pitchFamily="34" charset="0"/>
              </a:defRPr>
            </a:lvl1pPr>
          </a:lstStyle>
          <a:p>
            <a:pPr lvl="0"/>
            <a:r>
              <a:rPr lang="en-US" noProof="0" smtClean="0"/>
              <a:t>Click icon to add picture</a:t>
            </a:r>
            <a:endParaRPr lang="en-GB" noProof="0" dirty="0"/>
          </a:p>
        </p:txBody>
      </p:sp>
      <p:sp>
        <p:nvSpPr>
          <p:cNvPr id="8" name="Text Placeholder 7"/>
          <p:cNvSpPr>
            <a:spLocks noGrp="1"/>
          </p:cNvSpPr>
          <p:nvPr>
            <p:ph type="body" sz="quarter" idx="12"/>
          </p:nvPr>
        </p:nvSpPr>
        <p:spPr>
          <a:xfrm>
            <a:off x="0" y="3427413"/>
            <a:ext cx="9144000" cy="3429000"/>
          </a:xfrm>
          <a:prstGeom prst="rect">
            <a:avLst/>
          </a:prstGeom>
          <a:noFill/>
        </p:spPr>
        <p:txBody>
          <a:bodyPr lIns="360000" tIns="288000" rIns="360000" bIns="360000" anchor="t" anchorCtr="0">
            <a:normAutofit/>
          </a:bodyPr>
          <a:lstStyle>
            <a:lvl1pPr marL="0" indent="0">
              <a:lnSpc>
                <a:spcPct val="100000"/>
              </a:lnSpc>
              <a:spcBef>
                <a:spcPts val="0"/>
              </a:spcBef>
              <a:spcAft>
                <a:spcPts val="0"/>
              </a:spcAft>
              <a:buFontTx/>
              <a:buNone/>
              <a:defRPr sz="3600" cap="none" baseline="0">
                <a:solidFill>
                  <a:schemeClr val="tx1"/>
                </a:solidFill>
                <a:latin typeface="Arial" pitchFamily="34" charset="0"/>
                <a:cs typeface="Arial" pitchFamily="34" charset="0"/>
              </a:defRPr>
            </a:lvl1pPr>
          </a:lstStyle>
          <a:p>
            <a:pPr lvl="0"/>
            <a:r>
              <a:rPr lang="en-US" smtClean="0"/>
              <a:t>Click to edit Master text styles</a:t>
            </a:r>
          </a:p>
        </p:txBody>
      </p:sp>
      <p:sp>
        <p:nvSpPr>
          <p:cNvPr id="10" name="Text Placeholder 7"/>
          <p:cNvSpPr>
            <a:spLocks noGrp="1"/>
          </p:cNvSpPr>
          <p:nvPr>
            <p:ph type="body" sz="quarter" idx="10"/>
          </p:nvPr>
        </p:nvSpPr>
        <p:spPr>
          <a:xfrm>
            <a:off x="0" y="2297098"/>
            <a:ext cx="9144000" cy="1131902"/>
          </a:xfrm>
          <a:prstGeom prst="rect">
            <a:avLst/>
          </a:prstGeom>
          <a:noFill/>
        </p:spPr>
        <p:txBody>
          <a:bodyPr wrap="square" lIns="360000" tIns="360000" rIns="360000" bIns="288000" anchor="b" anchorCtr="0">
            <a:noAutofit/>
          </a:bodyPr>
          <a:lstStyle>
            <a:lvl1pPr marL="0" indent="0">
              <a:lnSpc>
                <a:spcPct val="100000"/>
              </a:lnSpc>
              <a:spcBef>
                <a:spcPts val="0"/>
              </a:spcBef>
              <a:spcAft>
                <a:spcPts val="0"/>
              </a:spcAft>
              <a:buFontTx/>
              <a:buNone/>
              <a:defRPr sz="4400" cap="none" baseline="0">
                <a:solidFill>
                  <a:schemeClr val="bg1"/>
                </a:solidFill>
                <a:latin typeface="Arial" pitchFamily="34" charset="0"/>
                <a:cs typeface="Arial" pitchFamily="34" charset="0"/>
              </a:defRPr>
            </a:lvl1pPr>
          </a:lstStyle>
          <a:p>
            <a:pPr lvl="0"/>
            <a:r>
              <a:rPr lang="en-US" smtClean="0"/>
              <a:t>Click to 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Title under image">
    <p:spTree>
      <p:nvGrpSpPr>
        <p:cNvPr id="1" name=""/>
        <p:cNvGrpSpPr/>
        <p:nvPr/>
      </p:nvGrpSpPr>
      <p:grpSpPr>
        <a:xfrm>
          <a:off x="0" y="0"/>
          <a:ext cx="0" cy="0"/>
          <a:chOff x="0" y="0"/>
          <a:chExt cx="0" cy="0"/>
        </a:xfrm>
      </p:grpSpPr>
      <p:sp>
        <p:nvSpPr>
          <p:cNvPr id="9" name="Picture Placeholder 6"/>
          <p:cNvSpPr>
            <a:spLocks noGrp="1"/>
          </p:cNvSpPr>
          <p:nvPr>
            <p:ph type="pic" sz="quarter" idx="13"/>
          </p:nvPr>
        </p:nvSpPr>
        <p:spPr>
          <a:xfrm>
            <a:off x="0" y="0"/>
            <a:ext cx="9144000" cy="3429000"/>
          </a:xfrm>
          <a:prstGeom prst="rect">
            <a:avLst/>
          </a:prstGeom>
          <a:blipFill>
            <a:blip r:embed="rId2" cstate="screen"/>
            <a:stretch>
              <a:fillRect/>
            </a:stretch>
          </a:blipFill>
        </p:spPr>
        <p:txBody>
          <a:bodyPr anchor="ctr" anchorCtr="0"/>
          <a:lstStyle>
            <a:lvl1pPr algn="ctr">
              <a:buFontTx/>
              <a:buNone/>
              <a:defRPr sz="2400" baseline="0">
                <a:solidFill>
                  <a:schemeClr val="bg1"/>
                </a:solidFill>
                <a:latin typeface="Arial Narrow" pitchFamily="34" charset="0"/>
              </a:defRPr>
            </a:lvl1pPr>
          </a:lstStyle>
          <a:p>
            <a:pPr lvl="0"/>
            <a:r>
              <a:rPr lang="en-US" noProof="0" smtClean="0"/>
              <a:t>Click icon to add picture</a:t>
            </a:r>
            <a:endParaRPr lang="en-GB" noProof="0" dirty="0"/>
          </a:p>
        </p:txBody>
      </p:sp>
      <p:sp>
        <p:nvSpPr>
          <p:cNvPr id="10" name="Text Placeholder 7"/>
          <p:cNvSpPr>
            <a:spLocks noGrp="1"/>
          </p:cNvSpPr>
          <p:nvPr>
            <p:ph type="body" sz="quarter" idx="10"/>
          </p:nvPr>
        </p:nvSpPr>
        <p:spPr>
          <a:xfrm>
            <a:off x="0" y="3428999"/>
            <a:ext cx="9144000" cy="3427413"/>
          </a:xfrm>
          <a:prstGeom prst="rect">
            <a:avLst/>
          </a:prstGeom>
          <a:noFill/>
        </p:spPr>
        <p:txBody>
          <a:bodyPr wrap="square" lIns="360000" tIns="288000" rIns="360000" bIns="360000" anchor="t" anchorCtr="0">
            <a:noAutofit/>
          </a:bodyPr>
          <a:lstStyle>
            <a:lvl1pPr marL="0" indent="0">
              <a:lnSpc>
                <a:spcPct val="100000"/>
              </a:lnSpc>
              <a:spcBef>
                <a:spcPts val="0"/>
              </a:spcBef>
              <a:spcAft>
                <a:spcPts val="0"/>
              </a:spcAft>
              <a:buFontTx/>
              <a:buNone/>
              <a:defRPr sz="4400" cap="none" baseline="0">
                <a:solidFill>
                  <a:schemeClr val="tx1"/>
                </a:solidFill>
                <a:latin typeface="Arial" pitchFamily="34" charset="0"/>
                <a:cs typeface="Arial" pitchFamily="34" charset="0"/>
              </a:defRPr>
            </a:lvl1pPr>
          </a:lstStyle>
          <a:p>
            <a:pPr lvl="0"/>
            <a:r>
              <a:rPr lang="en-US" smtClean="0"/>
              <a:t>Click to 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Image / Impact point">
    <p:spTree>
      <p:nvGrpSpPr>
        <p:cNvPr id="1" name=""/>
        <p:cNvGrpSpPr/>
        <p:nvPr/>
      </p:nvGrpSpPr>
      <p:grpSpPr>
        <a:xfrm>
          <a:off x="0" y="0"/>
          <a:ext cx="0" cy="0"/>
          <a:chOff x="0" y="0"/>
          <a:chExt cx="0" cy="0"/>
        </a:xfrm>
      </p:grpSpPr>
      <p:sp>
        <p:nvSpPr>
          <p:cNvPr id="8" name="Text Placeholder 7"/>
          <p:cNvSpPr>
            <a:spLocks noGrp="1"/>
          </p:cNvSpPr>
          <p:nvPr>
            <p:ph type="body" sz="quarter" idx="12"/>
          </p:nvPr>
        </p:nvSpPr>
        <p:spPr>
          <a:xfrm>
            <a:off x="0" y="3427413"/>
            <a:ext cx="9144000" cy="3429000"/>
          </a:xfrm>
          <a:prstGeom prst="rect">
            <a:avLst/>
          </a:prstGeom>
          <a:noFill/>
        </p:spPr>
        <p:txBody>
          <a:bodyPr lIns="360000" tIns="288000" rIns="360000" bIns="360000" anchor="t" anchorCtr="0">
            <a:normAutofit/>
          </a:bodyPr>
          <a:lstStyle>
            <a:lvl1pPr marL="0" indent="0">
              <a:lnSpc>
                <a:spcPct val="100000"/>
              </a:lnSpc>
              <a:spcBef>
                <a:spcPts val="0"/>
              </a:spcBef>
              <a:spcAft>
                <a:spcPts val="0"/>
              </a:spcAft>
              <a:buFontTx/>
              <a:buNone/>
              <a:defRPr sz="4000" cap="none" baseline="0">
                <a:solidFill>
                  <a:schemeClr val="tx1"/>
                </a:solidFill>
                <a:latin typeface="Arial" pitchFamily="34" charset="0"/>
                <a:cs typeface="Arial" pitchFamily="34" charset="0"/>
              </a:defRPr>
            </a:lvl1pPr>
          </a:lstStyle>
          <a:p>
            <a:pPr lvl="0"/>
            <a:r>
              <a:rPr lang="en-US" smtClean="0"/>
              <a:t>Click to edit Master text styles</a:t>
            </a:r>
          </a:p>
        </p:txBody>
      </p:sp>
      <p:sp>
        <p:nvSpPr>
          <p:cNvPr id="4" name="Picture Placeholder 6"/>
          <p:cNvSpPr>
            <a:spLocks noGrp="1"/>
          </p:cNvSpPr>
          <p:nvPr>
            <p:ph type="pic" sz="quarter" idx="13"/>
          </p:nvPr>
        </p:nvSpPr>
        <p:spPr>
          <a:xfrm>
            <a:off x="0" y="0"/>
            <a:ext cx="9144000" cy="3429000"/>
          </a:xfrm>
          <a:prstGeom prst="rect">
            <a:avLst/>
          </a:prstGeom>
          <a:blipFill>
            <a:blip r:embed="rId2" cstate="screen"/>
            <a:stretch>
              <a:fillRect/>
            </a:stretch>
          </a:blipFill>
        </p:spPr>
        <p:txBody>
          <a:bodyPr anchor="ctr" anchorCtr="0"/>
          <a:lstStyle>
            <a:lvl1pPr algn="ctr">
              <a:buFontTx/>
              <a:buNone/>
              <a:defRPr sz="2400" baseline="0">
                <a:solidFill>
                  <a:schemeClr val="bg1"/>
                </a:solidFill>
                <a:latin typeface="Arial Narrow" pitchFamily="34" charset="0"/>
              </a:defRPr>
            </a:lvl1pPr>
          </a:lstStyle>
          <a:p>
            <a:pPr lvl="0"/>
            <a:r>
              <a:rPr lang="en-US" noProof="0" smtClean="0"/>
              <a:t>Click icon to add picture</a:t>
            </a:r>
            <a:endParaRPr lang="en-GB" noProof="0"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Thank you">
    <p:spTree>
      <p:nvGrpSpPr>
        <p:cNvPr id="1" name=""/>
        <p:cNvGrpSpPr/>
        <p:nvPr/>
      </p:nvGrpSpPr>
      <p:grpSpPr>
        <a:xfrm>
          <a:off x="0" y="0"/>
          <a:ext cx="0" cy="0"/>
          <a:chOff x="0" y="0"/>
          <a:chExt cx="0" cy="0"/>
        </a:xfrm>
      </p:grpSpPr>
      <p:sp>
        <p:nvSpPr>
          <p:cNvPr id="6" name="Text Placeholder 7"/>
          <p:cNvSpPr>
            <a:spLocks noGrp="1"/>
          </p:cNvSpPr>
          <p:nvPr>
            <p:ph type="body" sz="quarter" idx="10"/>
          </p:nvPr>
        </p:nvSpPr>
        <p:spPr>
          <a:xfrm>
            <a:off x="0" y="0"/>
            <a:ext cx="9144000" cy="3429000"/>
          </a:xfrm>
          <a:prstGeom prst="rect">
            <a:avLst/>
          </a:prstGeom>
          <a:noFill/>
        </p:spPr>
        <p:txBody>
          <a:bodyPr lIns="360000" tIns="360000" rIns="360000" bIns="288000" anchor="b" anchorCtr="0">
            <a:normAutofit/>
          </a:bodyPr>
          <a:lstStyle>
            <a:lvl1pPr marL="0" indent="0">
              <a:lnSpc>
                <a:spcPct val="100000"/>
              </a:lnSpc>
              <a:spcBef>
                <a:spcPts val="0"/>
              </a:spcBef>
              <a:spcAft>
                <a:spcPts val="0"/>
              </a:spcAft>
              <a:buFontTx/>
              <a:buNone/>
              <a:defRPr sz="4400" cap="none" baseline="0">
                <a:solidFill>
                  <a:schemeClr val="bg1"/>
                </a:solidFill>
                <a:latin typeface="Arial" pitchFamily="34" charset="0"/>
                <a:cs typeface="Arial" pitchFamily="34" charset="0"/>
              </a:defRPr>
            </a:lvl1pPr>
          </a:lstStyle>
          <a:p>
            <a:pPr lvl="0"/>
            <a:r>
              <a:rPr lang="en-US" smtClean="0"/>
              <a:t>Click to edit Master text styles</a:t>
            </a:r>
          </a:p>
        </p:txBody>
      </p:sp>
      <p:sp>
        <p:nvSpPr>
          <p:cNvPr id="8" name="Text Placeholder 7"/>
          <p:cNvSpPr>
            <a:spLocks noGrp="1"/>
          </p:cNvSpPr>
          <p:nvPr>
            <p:ph type="body" sz="quarter" idx="12"/>
          </p:nvPr>
        </p:nvSpPr>
        <p:spPr>
          <a:xfrm>
            <a:off x="0" y="3427413"/>
            <a:ext cx="9144000" cy="3429000"/>
          </a:xfrm>
          <a:prstGeom prst="rect">
            <a:avLst/>
          </a:prstGeom>
          <a:noFill/>
        </p:spPr>
        <p:txBody>
          <a:bodyPr lIns="360000" tIns="288000" rIns="360000" bIns="360000" anchor="t" anchorCtr="0">
            <a:normAutofit/>
          </a:bodyPr>
          <a:lstStyle>
            <a:lvl1pPr marL="0" indent="0">
              <a:lnSpc>
                <a:spcPct val="100000"/>
              </a:lnSpc>
              <a:spcBef>
                <a:spcPts val="0"/>
              </a:spcBef>
              <a:spcAft>
                <a:spcPts val="0"/>
              </a:spcAft>
              <a:buFontTx/>
              <a:buNone/>
              <a:defRPr sz="3600" cap="none" baseline="0">
                <a:solidFill>
                  <a:schemeClr val="tx1"/>
                </a:solidFill>
                <a:latin typeface="Arial" pitchFamily="34" charset="0"/>
                <a:cs typeface="Arial" pitchFamily="34" charset="0"/>
              </a:defRPr>
            </a:lvl1pPr>
          </a:lstStyle>
          <a:p>
            <a:pPr lvl="0"/>
            <a:r>
              <a:rPr lang="en-US" smtClean="0"/>
              <a:t>Click to edit Master text styles</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cSld name="Two Content">
    <p:spTree>
      <p:nvGrpSpPr>
        <p:cNvPr id="1" name=""/>
        <p:cNvGrpSpPr/>
        <p:nvPr/>
      </p:nvGrpSpPr>
      <p:grpSpPr>
        <a:xfrm>
          <a:off x="0" y="0"/>
          <a:ext cx="0" cy="0"/>
          <a:chOff x="0" y="0"/>
          <a:chExt cx="0" cy="0"/>
        </a:xfrm>
      </p:grpSpPr>
      <p:pic>
        <p:nvPicPr>
          <p:cNvPr id="5" name="Picture 4" descr="NERC.tif"/>
          <p:cNvPicPr>
            <a:picLocks noChangeAspect="1"/>
          </p:cNvPicPr>
          <p:nvPr userDrawn="1"/>
        </p:nvPicPr>
        <p:blipFill>
          <a:blip r:embed="rId2" cstate="print"/>
          <a:stretch>
            <a:fillRect/>
          </a:stretch>
        </p:blipFill>
        <p:spPr>
          <a:xfrm>
            <a:off x="7061200" y="5965825"/>
            <a:ext cx="1900238" cy="650875"/>
          </a:xfrm>
          <a:prstGeom prst="rect">
            <a:avLst/>
          </a:prstGeom>
          <a:ln>
            <a:solidFill>
              <a:schemeClr val="bg2">
                <a:lumMod val="60000"/>
                <a:lumOff val="40000"/>
              </a:schemeClr>
            </a:solidFill>
          </a:ln>
        </p:spPr>
      </p:pic>
      <p:sp>
        <p:nvSpPr>
          <p:cNvPr id="2" name="Title 1"/>
          <p:cNvSpPr>
            <a:spLocks noGrp="1"/>
          </p:cNvSpPr>
          <p:nvPr>
            <p:ph type="title"/>
          </p:nvPr>
        </p:nvSpPr>
        <p:spPr>
          <a:xfrm>
            <a:off x="208844" y="0"/>
            <a:ext cx="8229600" cy="730073"/>
          </a:xfrm>
          <a:prstGeom prst="rect">
            <a:avLst/>
          </a:prstGeom>
        </p:spPr>
        <p:txBody>
          <a:bodyPr/>
          <a:lstStyle>
            <a:lvl1pPr>
              <a:defRPr sz="3600" cap="none" baseline="0">
                <a:solidFill>
                  <a:schemeClr val="bg1"/>
                </a:solidFill>
              </a:defRPr>
            </a:lvl1pPr>
          </a:lstStyle>
          <a:p>
            <a:pPr lvl="0"/>
            <a:r>
              <a:rPr lang="en-US" smtClean="0"/>
              <a:t>Click to edit Master title style</a:t>
            </a:r>
            <a:endParaRPr lang="en-GB"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Text heavy">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0" y="0"/>
            <a:ext cx="9144000" cy="728663"/>
          </a:xfrm>
          <a:prstGeom prst="rect">
            <a:avLst/>
          </a:prstGeom>
          <a:noFill/>
        </p:spPr>
        <p:txBody>
          <a:bodyPr lIns="360000" tIns="0" rIns="360000" bIns="0" anchor="ctr" anchorCtr="0">
            <a:noAutofit/>
          </a:bodyPr>
          <a:lstStyle>
            <a:lvl1pPr marL="0" indent="0">
              <a:lnSpc>
                <a:spcPct val="100000"/>
              </a:lnSpc>
              <a:spcBef>
                <a:spcPts val="0"/>
              </a:spcBef>
              <a:spcAft>
                <a:spcPts val="0"/>
              </a:spcAft>
              <a:buFontTx/>
              <a:buNone/>
              <a:defRPr sz="3600" b="0" i="0" cap="none" baseline="0">
                <a:solidFill>
                  <a:schemeClr val="bg1"/>
                </a:solidFill>
                <a:latin typeface="Arial" pitchFamily="34" charset="0"/>
                <a:cs typeface="Arial" pitchFamily="34" charset="0"/>
              </a:defRPr>
            </a:lvl1pPr>
          </a:lstStyle>
          <a:p>
            <a:pPr lvl="0"/>
            <a:r>
              <a:rPr lang="en-US" smtClean="0"/>
              <a:t>Click to edit Master text styles</a:t>
            </a:r>
          </a:p>
        </p:txBody>
      </p:sp>
      <p:sp>
        <p:nvSpPr>
          <p:cNvPr id="11" name="Text Placeholder 7"/>
          <p:cNvSpPr>
            <a:spLocks noGrp="1"/>
          </p:cNvSpPr>
          <p:nvPr>
            <p:ph type="body" sz="quarter" idx="12"/>
          </p:nvPr>
        </p:nvSpPr>
        <p:spPr>
          <a:xfrm>
            <a:off x="0" y="728663"/>
            <a:ext cx="9144000" cy="6129337"/>
          </a:xfrm>
          <a:prstGeom prst="rect">
            <a:avLst/>
          </a:prstGeom>
          <a:noFill/>
        </p:spPr>
        <p:txBody>
          <a:bodyPr lIns="360000" tIns="288000" rIns="360000" bIns="720000" anchor="t" anchorCtr="0">
            <a:normAutofit/>
          </a:bodyPr>
          <a:lstStyle>
            <a:lvl1pPr marL="0" indent="0">
              <a:lnSpc>
                <a:spcPct val="100000"/>
              </a:lnSpc>
              <a:spcBef>
                <a:spcPts val="0"/>
              </a:spcBef>
              <a:spcAft>
                <a:spcPts val="0"/>
              </a:spcAft>
              <a:buFontTx/>
              <a:buNone/>
              <a:defRPr sz="3000" cap="none" baseline="0">
                <a:solidFill>
                  <a:schemeClr val="tx1"/>
                </a:solidFill>
                <a:latin typeface="Arial" pitchFamily="34" charset="0"/>
                <a:cs typeface="Arial" pitchFamily="34" charset="0"/>
              </a:defRPr>
            </a:lvl1pPr>
          </a:lstStyle>
          <a:p>
            <a:pPr lvl="0"/>
            <a:r>
              <a:rPr lang="en-US" smtClean="0"/>
              <a:t>Click to edit Master text styles</a:t>
            </a:r>
          </a:p>
        </p:txBody>
      </p:sp>
      <p:sp>
        <p:nvSpPr>
          <p:cNvPr id="5" name="Text Placeholder 4"/>
          <p:cNvSpPr>
            <a:spLocks noGrp="1"/>
          </p:cNvSpPr>
          <p:nvPr>
            <p:ph type="body" sz="quarter" idx="13"/>
          </p:nvPr>
        </p:nvSpPr>
        <p:spPr>
          <a:xfrm>
            <a:off x="3131840" y="6093296"/>
            <a:ext cx="5688632" cy="431800"/>
          </a:xfrm>
          <a:prstGeom prst="rect">
            <a:avLst/>
          </a:prstGeom>
        </p:spPr>
        <p:txBody>
          <a:bodyPr bIns="0" anchor="b" anchorCtr="0">
            <a:normAutofit/>
          </a:bodyPr>
          <a:lstStyle>
            <a:lvl1pPr algn="r">
              <a:buNone/>
              <a:defRPr sz="1400" baseline="0">
                <a:solidFill>
                  <a:srgbClr val="3FCFD6"/>
                </a:solidFill>
                <a:latin typeface="Arial" pitchFamily="34" charset="0"/>
                <a:cs typeface="Arial" pitchFamily="34" charset="0"/>
              </a:defRPr>
            </a:lvl1pPr>
          </a:lstStyle>
          <a:p>
            <a:pPr lvl="0"/>
            <a:r>
              <a:rPr lang="en-US" smtClean="0"/>
              <a:t>Click to edit Master text styles</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Bullet points">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0" y="0"/>
            <a:ext cx="9144000" cy="728663"/>
          </a:xfrm>
          <a:prstGeom prst="rect">
            <a:avLst/>
          </a:prstGeom>
          <a:noFill/>
        </p:spPr>
        <p:txBody>
          <a:bodyPr lIns="360000" tIns="0" rIns="360000" bIns="0" anchor="ctr" anchorCtr="0">
            <a:noAutofit/>
          </a:bodyPr>
          <a:lstStyle>
            <a:lvl1pPr marL="0" indent="0">
              <a:lnSpc>
                <a:spcPct val="100000"/>
              </a:lnSpc>
              <a:spcBef>
                <a:spcPts val="0"/>
              </a:spcBef>
              <a:spcAft>
                <a:spcPts val="0"/>
              </a:spcAft>
              <a:buFontTx/>
              <a:buNone/>
              <a:defRPr sz="3600" b="0" i="0" cap="none" baseline="0">
                <a:solidFill>
                  <a:schemeClr val="bg1"/>
                </a:solidFill>
                <a:latin typeface="Arial" pitchFamily="34" charset="0"/>
                <a:cs typeface="Arial" pitchFamily="34" charset="0"/>
              </a:defRPr>
            </a:lvl1pPr>
          </a:lstStyle>
          <a:p>
            <a:pPr lvl="0"/>
            <a:r>
              <a:rPr lang="en-US" smtClean="0"/>
              <a:t>Click to edit Master text styles</a:t>
            </a:r>
          </a:p>
        </p:txBody>
      </p:sp>
      <p:sp>
        <p:nvSpPr>
          <p:cNvPr id="11" name="Text Placeholder 7"/>
          <p:cNvSpPr>
            <a:spLocks noGrp="1"/>
          </p:cNvSpPr>
          <p:nvPr>
            <p:ph type="body" sz="quarter" idx="12"/>
          </p:nvPr>
        </p:nvSpPr>
        <p:spPr>
          <a:xfrm>
            <a:off x="0" y="728663"/>
            <a:ext cx="9144000" cy="6127750"/>
          </a:xfrm>
          <a:prstGeom prst="rect">
            <a:avLst/>
          </a:prstGeom>
          <a:noFill/>
        </p:spPr>
        <p:txBody>
          <a:bodyPr lIns="0" tIns="288000" rIns="360000" bIns="720000" anchor="t" anchorCtr="0">
            <a:normAutofit/>
          </a:bodyPr>
          <a:lstStyle>
            <a:lvl1pPr marL="712788" indent="-355600">
              <a:lnSpc>
                <a:spcPct val="100000"/>
              </a:lnSpc>
              <a:spcBef>
                <a:spcPts val="1200"/>
              </a:spcBef>
              <a:spcAft>
                <a:spcPts val="1200"/>
              </a:spcAft>
              <a:buFont typeface="Arial" pitchFamily="34" charset="0"/>
              <a:buChar char="•"/>
              <a:defRPr sz="3000" cap="none" baseline="0">
                <a:solidFill>
                  <a:schemeClr val="tx1"/>
                </a:solidFill>
                <a:latin typeface="Arial" pitchFamily="34" charset="0"/>
                <a:cs typeface="Arial" pitchFamily="34" charset="0"/>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Text Placeholder 4"/>
          <p:cNvSpPr>
            <a:spLocks noGrp="1"/>
          </p:cNvSpPr>
          <p:nvPr>
            <p:ph type="body" sz="quarter" idx="13"/>
          </p:nvPr>
        </p:nvSpPr>
        <p:spPr>
          <a:xfrm>
            <a:off x="3131840" y="6093296"/>
            <a:ext cx="5688632" cy="431800"/>
          </a:xfrm>
          <a:prstGeom prst="rect">
            <a:avLst/>
          </a:prstGeom>
        </p:spPr>
        <p:txBody>
          <a:bodyPr bIns="0" anchor="b" anchorCtr="0">
            <a:normAutofit/>
          </a:bodyPr>
          <a:lstStyle>
            <a:lvl1pPr algn="r">
              <a:buNone/>
              <a:defRPr sz="1400" baseline="0">
                <a:solidFill>
                  <a:srgbClr val="3FCFD6"/>
                </a:solidFill>
                <a:latin typeface="Arial" pitchFamily="34" charset="0"/>
                <a:cs typeface="Arial" pitchFamily="34" charset="0"/>
              </a:defRPr>
            </a:lvl1pPr>
          </a:lstStyle>
          <a:p>
            <a:pPr lvl="0"/>
            <a:r>
              <a:rPr lang="en-US" smtClean="0"/>
              <a:t>Click to edit Master text styles</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Text &amp; add object (graph, image etc.)">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0" y="0"/>
            <a:ext cx="9144000" cy="728663"/>
          </a:xfrm>
          <a:prstGeom prst="rect">
            <a:avLst/>
          </a:prstGeom>
          <a:noFill/>
        </p:spPr>
        <p:txBody>
          <a:bodyPr lIns="360000" tIns="0" rIns="360000" bIns="0" anchor="ctr" anchorCtr="0">
            <a:noAutofit/>
          </a:bodyPr>
          <a:lstStyle>
            <a:lvl1pPr marL="0" indent="0">
              <a:lnSpc>
                <a:spcPct val="100000"/>
              </a:lnSpc>
              <a:spcBef>
                <a:spcPts val="0"/>
              </a:spcBef>
              <a:spcAft>
                <a:spcPts val="0"/>
              </a:spcAft>
              <a:buFontTx/>
              <a:buNone/>
              <a:defRPr sz="3600" b="0" i="0" cap="none" baseline="0">
                <a:solidFill>
                  <a:schemeClr val="bg1"/>
                </a:solidFill>
                <a:latin typeface="Arial" pitchFamily="34" charset="0"/>
                <a:cs typeface="Arial" pitchFamily="34" charset="0"/>
              </a:defRPr>
            </a:lvl1pPr>
          </a:lstStyle>
          <a:p>
            <a:pPr lvl="0"/>
            <a:r>
              <a:rPr lang="en-US" smtClean="0"/>
              <a:t>Click to edit Master text styles</a:t>
            </a:r>
          </a:p>
        </p:txBody>
      </p:sp>
      <p:sp>
        <p:nvSpPr>
          <p:cNvPr id="11" name="Text Placeholder 7"/>
          <p:cNvSpPr>
            <a:spLocks noGrp="1"/>
          </p:cNvSpPr>
          <p:nvPr>
            <p:ph type="body" sz="quarter" idx="12"/>
          </p:nvPr>
        </p:nvSpPr>
        <p:spPr>
          <a:xfrm>
            <a:off x="0" y="728663"/>
            <a:ext cx="5076056" cy="6129337"/>
          </a:xfrm>
          <a:prstGeom prst="rect">
            <a:avLst/>
          </a:prstGeom>
          <a:noFill/>
        </p:spPr>
        <p:txBody>
          <a:bodyPr lIns="360000" tIns="288000" rIns="360000" bIns="720000" anchor="t" anchorCtr="0">
            <a:normAutofit/>
          </a:bodyPr>
          <a:lstStyle>
            <a:lvl1pPr marL="0" indent="0">
              <a:lnSpc>
                <a:spcPct val="100000"/>
              </a:lnSpc>
              <a:spcBef>
                <a:spcPts val="0"/>
              </a:spcBef>
              <a:spcAft>
                <a:spcPts val="0"/>
              </a:spcAft>
              <a:buFontTx/>
              <a:buNone/>
              <a:defRPr sz="2400" cap="none" baseline="0">
                <a:solidFill>
                  <a:schemeClr val="tx1"/>
                </a:solidFill>
                <a:latin typeface="Arial" pitchFamily="34" charset="0"/>
                <a:cs typeface="Arial" pitchFamily="34" charset="0"/>
              </a:defRPr>
            </a:lvl1pPr>
          </a:lstStyle>
          <a:p>
            <a:pPr lvl="0"/>
            <a:r>
              <a:rPr lang="en-US" smtClean="0"/>
              <a:t>Click to edit Master text styles</a:t>
            </a:r>
          </a:p>
          <a:p>
            <a:pPr lvl="1"/>
            <a:r>
              <a:rPr lang="en-US" smtClean="0"/>
              <a:t>Second level</a:t>
            </a:r>
          </a:p>
        </p:txBody>
      </p:sp>
      <p:sp>
        <p:nvSpPr>
          <p:cNvPr id="6" name="Content Placeholder 3"/>
          <p:cNvSpPr>
            <a:spLocks noGrp="1"/>
          </p:cNvSpPr>
          <p:nvPr>
            <p:ph sz="half" idx="2"/>
          </p:nvPr>
        </p:nvSpPr>
        <p:spPr>
          <a:xfrm>
            <a:off x="5105400" y="728663"/>
            <a:ext cx="4038600" cy="6127750"/>
          </a:xfrm>
          <a:prstGeom prst="rect">
            <a:avLst/>
          </a:prstGeom>
        </p:spPr>
        <p:txBody>
          <a:bodyPr/>
          <a:lstStyle>
            <a:lvl1pPr algn="ctr">
              <a:buFontTx/>
              <a:buNone/>
              <a:defRPr sz="1200" baseline="0">
                <a:solidFill>
                  <a:srgbClr val="FF0000"/>
                </a:solidFill>
                <a:latin typeface="Arial Narrow" pitchFamily="34" charset="0"/>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13"/>
          </p:nvPr>
        </p:nvSpPr>
        <p:spPr>
          <a:xfrm>
            <a:off x="3131840" y="6093296"/>
            <a:ext cx="5688632" cy="431800"/>
          </a:xfrm>
          <a:prstGeom prst="rect">
            <a:avLst/>
          </a:prstGeom>
        </p:spPr>
        <p:txBody>
          <a:bodyPr bIns="0" anchor="b" anchorCtr="0">
            <a:normAutofit/>
          </a:bodyPr>
          <a:lstStyle>
            <a:lvl1pPr algn="r">
              <a:buNone/>
              <a:defRPr sz="1400" baseline="0">
                <a:solidFill>
                  <a:srgbClr val="3FCFD6"/>
                </a:solidFill>
                <a:latin typeface="Arial" pitchFamily="34" charset="0"/>
                <a:cs typeface="Arial" pitchFamily="34" charset="0"/>
              </a:defRPr>
            </a:lvl1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p:spTree>
      <p:nvGrpSpPr>
        <p:cNvPr id="1" name=""/>
        <p:cNvGrpSpPr/>
        <p:nvPr/>
      </p:nvGrpSpPr>
      <p:grpSpPr>
        <a:xfrm>
          <a:off x="0" y="0"/>
          <a:ext cx="0" cy="0"/>
          <a:chOff x="0" y="0"/>
          <a:chExt cx="0" cy="0"/>
        </a:xfrm>
      </p:grpSpPr>
      <p:sp>
        <p:nvSpPr>
          <p:cNvPr id="6" name="Text Placeholder 7"/>
          <p:cNvSpPr>
            <a:spLocks noGrp="1"/>
          </p:cNvSpPr>
          <p:nvPr>
            <p:ph type="body" sz="quarter" idx="10"/>
          </p:nvPr>
        </p:nvSpPr>
        <p:spPr>
          <a:xfrm>
            <a:off x="0" y="0"/>
            <a:ext cx="9144000" cy="3429000"/>
          </a:xfrm>
          <a:prstGeom prst="rect">
            <a:avLst/>
          </a:prstGeom>
          <a:noFill/>
        </p:spPr>
        <p:txBody>
          <a:bodyPr lIns="360000" tIns="360000" rIns="360000" bIns="288000" anchor="b" anchorCtr="0">
            <a:normAutofit/>
          </a:bodyPr>
          <a:lstStyle>
            <a:lvl1pPr marL="0" indent="0">
              <a:lnSpc>
                <a:spcPct val="100000"/>
              </a:lnSpc>
              <a:spcBef>
                <a:spcPts val="0"/>
              </a:spcBef>
              <a:spcAft>
                <a:spcPts val="0"/>
              </a:spcAft>
              <a:buFontTx/>
              <a:buNone/>
              <a:defRPr sz="4400" cap="none" baseline="0">
                <a:solidFill>
                  <a:schemeClr val="bg1"/>
                </a:solidFill>
                <a:latin typeface="Arial" pitchFamily="34" charset="0"/>
                <a:cs typeface="Arial" pitchFamily="34" charset="0"/>
              </a:defRPr>
            </a:lvl1pPr>
          </a:lstStyle>
          <a:p>
            <a:pPr lvl="0"/>
            <a:r>
              <a:rPr lang="en-US" smtClean="0"/>
              <a:t>Click to edit Master text styles</a:t>
            </a:r>
          </a:p>
        </p:txBody>
      </p:sp>
      <p:sp>
        <p:nvSpPr>
          <p:cNvPr id="8" name="Text Placeholder 7"/>
          <p:cNvSpPr>
            <a:spLocks noGrp="1"/>
          </p:cNvSpPr>
          <p:nvPr>
            <p:ph type="body" sz="quarter" idx="12"/>
          </p:nvPr>
        </p:nvSpPr>
        <p:spPr>
          <a:xfrm>
            <a:off x="0" y="3427413"/>
            <a:ext cx="9144000" cy="3429000"/>
          </a:xfrm>
          <a:prstGeom prst="rect">
            <a:avLst/>
          </a:prstGeom>
          <a:noFill/>
        </p:spPr>
        <p:txBody>
          <a:bodyPr lIns="360000" tIns="288000" rIns="360000" bIns="360000" anchor="t" anchorCtr="0">
            <a:normAutofit/>
          </a:bodyPr>
          <a:lstStyle>
            <a:lvl1pPr marL="0" indent="0">
              <a:lnSpc>
                <a:spcPct val="100000"/>
              </a:lnSpc>
              <a:spcBef>
                <a:spcPts val="0"/>
              </a:spcBef>
              <a:spcAft>
                <a:spcPts val="0"/>
              </a:spcAft>
              <a:buFontTx/>
              <a:buNone/>
              <a:defRPr sz="3600" cap="none" baseline="0">
                <a:solidFill>
                  <a:schemeClr val="tx1"/>
                </a:solidFill>
                <a:latin typeface="Arial" pitchFamily="34" charset="0"/>
                <a:cs typeface="Arial" pitchFamily="34" charset="0"/>
              </a:defRPr>
            </a:lvl1pPr>
          </a:lstStyle>
          <a:p>
            <a:pPr lvl="0"/>
            <a:r>
              <a:rPr lang="en-US" smtClean="0"/>
              <a:t>Click to edit Master text styles</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Bulleted Text &amp; add object (graph, image etc.)">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0" y="0"/>
            <a:ext cx="9144000" cy="728663"/>
          </a:xfrm>
          <a:prstGeom prst="rect">
            <a:avLst/>
          </a:prstGeom>
          <a:noFill/>
        </p:spPr>
        <p:txBody>
          <a:bodyPr lIns="360000" tIns="0" rIns="360000" bIns="0" anchor="ctr" anchorCtr="0">
            <a:noAutofit/>
          </a:bodyPr>
          <a:lstStyle>
            <a:lvl1pPr marL="0" indent="0">
              <a:lnSpc>
                <a:spcPct val="100000"/>
              </a:lnSpc>
              <a:spcBef>
                <a:spcPts val="0"/>
              </a:spcBef>
              <a:spcAft>
                <a:spcPts val="0"/>
              </a:spcAft>
              <a:buFontTx/>
              <a:buNone/>
              <a:defRPr sz="3600" b="0" i="0" cap="none" baseline="0">
                <a:solidFill>
                  <a:schemeClr val="bg1"/>
                </a:solidFill>
                <a:latin typeface="Arial" pitchFamily="34" charset="0"/>
                <a:cs typeface="Arial" pitchFamily="34" charset="0"/>
              </a:defRPr>
            </a:lvl1pPr>
          </a:lstStyle>
          <a:p>
            <a:pPr lvl="0"/>
            <a:r>
              <a:rPr lang="en-US" smtClean="0"/>
              <a:t>Click to edit Master text styles</a:t>
            </a:r>
          </a:p>
        </p:txBody>
      </p:sp>
      <p:sp>
        <p:nvSpPr>
          <p:cNvPr id="11" name="Text Placeholder 7"/>
          <p:cNvSpPr>
            <a:spLocks noGrp="1"/>
          </p:cNvSpPr>
          <p:nvPr>
            <p:ph type="body" sz="quarter" idx="12"/>
          </p:nvPr>
        </p:nvSpPr>
        <p:spPr>
          <a:xfrm>
            <a:off x="0" y="728663"/>
            <a:ext cx="4572000" cy="6129337"/>
          </a:xfrm>
          <a:prstGeom prst="rect">
            <a:avLst/>
          </a:prstGeom>
          <a:noFill/>
        </p:spPr>
        <p:txBody>
          <a:bodyPr lIns="360000" tIns="288000" rIns="360000" bIns="720000" anchor="t" anchorCtr="0">
            <a:normAutofit/>
          </a:bodyPr>
          <a:lstStyle>
            <a:lvl1pPr marL="273050" indent="-273050">
              <a:lnSpc>
                <a:spcPct val="100000"/>
              </a:lnSpc>
              <a:spcBef>
                <a:spcPts val="0"/>
              </a:spcBef>
              <a:spcAft>
                <a:spcPts val="0"/>
              </a:spcAft>
              <a:buFont typeface="Arial" pitchFamily="34" charset="0"/>
              <a:buChar char="•"/>
              <a:defRPr sz="2400" cap="none" baseline="0">
                <a:solidFill>
                  <a:schemeClr val="tx1"/>
                </a:solidFill>
                <a:latin typeface="Arial" pitchFamily="34" charset="0"/>
                <a:cs typeface="Arial" pitchFamily="34" charset="0"/>
              </a:defRPr>
            </a:lvl1pPr>
          </a:lstStyle>
          <a:p>
            <a:pPr lvl="0"/>
            <a:r>
              <a:rPr lang="en-US" smtClean="0"/>
              <a:t>Click to edit Master text styles</a:t>
            </a:r>
          </a:p>
        </p:txBody>
      </p:sp>
      <p:sp>
        <p:nvSpPr>
          <p:cNvPr id="6" name="Content Placeholder 3"/>
          <p:cNvSpPr>
            <a:spLocks noGrp="1"/>
          </p:cNvSpPr>
          <p:nvPr>
            <p:ph sz="half" idx="2"/>
          </p:nvPr>
        </p:nvSpPr>
        <p:spPr>
          <a:xfrm>
            <a:off x="4572000" y="728663"/>
            <a:ext cx="4572000" cy="6127750"/>
          </a:xfrm>
          <a:prstGeom prst="rect">
            <a:avLst/>
          </a:prstGeom>
        </p:spPr>
        <p:txBody>
          <a:bodyPr/>
          <a:lstStyle>
            <a:lvl1pPr algn="ctr">
              <a:buFontTx/>
              <a:buNone/>
              <a:defRPr sz="1200" baseline="0">
                <a:solidFill>
                  <a:srgbClr val="FF0000"/>
                </a:solidFill>
                <a:latin typeface="Arial Narrow" pitchFamily="34" charset="0"/>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13"/>
          </p:nvPr>
        </p:nvSpPr>
        <p:spPr>
          <a:xfrm>
            <a:off x="3131840" y="6093296"/>
            <a:ext cx="5688632" cy="431800"/>
          </a:xfrm>
          <a:prstGeom prst="rect">
            <a:avLst/>
          </a:prstGeom>
        </p:spPr>
        <p:txBody>
          <a:bodyPr bIns="0" anchor="b" anchorCtr="0">
            <a:normAutofit/>
          </a:bodyPr>
          <a:lstStyle>
            <a:lvl1pPr algn="r">
              <a:buNone/>
              <a:defRPr sz="1400" baseline="0">
                <a:solidFill>
                  <a:srgbClr val="3FCFD6"/>
                </a:solidFill>
                <a:latin typeface="Arial" pitchFamily="34" charset="0"/>
                <a:cs typeface="Arial" pitchFamily="34" charset="0"/>
              </a:defRPr>
            </a:lvl1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Title only">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0" y="0"/>
            <a:ext cx="9144000" cy="728663"/>
          </a:xfrm>
          <a:prstGeom prst="rect">
            <a:avLst/>
          </a:prstGeom>
          <a:noFill/>
        </p:spPr>
        <p:txBody>
          <a:bodyPr lIns="360000" tIns="0" rIns="360000" bIns="0" anchor="ctr" anchorCtr="0">
            <a:noAutofit/>
          </a:bodyPr>
          <a:lstStyle>
            <a:lvl1pPr marL="0" indent="0">
              <a:lnSpc>
                <a:spcPct val="100000"/>
              </a:lnSpc>
              <a:spcBef>
                <a:spcPts val="0"/>
              </a:spcBef>
              <a:spcAft>
                <a:spcPts val="0"/>
              </a:spcAft>
              <a:buFontTx/>
              <a:buNone/>
              <a:defRPr sz="3600" b="0" i="0" cap="none" baseline="0">
                <a:solidFill>
                  <a:schemeClr val="bg1"/>
                </a:solidFill>
                <a:latin typeface="Arial" pitchFamily="34" charset="0"/>
                <a:cs typeface="Arial" pitchFamily="34" charset="0"/>
              </a:defRPr>
            </a:lvl1pPr>
          </a:lstStyle>
          <a:p>
            <a:pPr lvl="0"/>
            <a:r>
              <a:rPr lang="en-US" smtClean="0"/>
              <a:t>Click to edit Master text styles</a:t>
            </a:r>
          </a:p>
        </p:txBody>
      </p:sp>
      <p:sp>
        <p:nvSpPr>
          <p:cNvPr id="5" name="Text Placeholder 4"/>
          <p:cNvSpPr>
            <a:spLocks noGrp="1"/>
          </p:cNvSpPr>
          <p:nvPr>
            <p:ph type="body" sz="quarter" idx="13"/>
          </p:nvPr>
        </p:nvSpPr>
        <p:spPr>
          <a:xfrm>
            <a:off x="3131840" y="6093296"/>
            <a:ext cx="5688632" cy="431800"/>
          </a:xfrm>
          <a:prstGeom prst="rect">
            <a:avLst/>
          </a:prstGeom>
        </p:spPr>
        <p:txBody>
          <a:bodyPr bIns="0" anchor="b" anchorCtr="0">
            <a:normAutofit/>
          </a:bodyPr>
          <a:lstStyle>
            <a:lvl1pPr algn="r">
              <a:buNone/>
              <a:defRPr sz="1400" baseline="0">
                <a:solidFill>
                  <a:srgbClr val="3FCFD6"/>
                </a:solidFill>
                <a:latin typeface="Arial" pitchFamily="34" charset="0"/>
                <a:cs typeface="Arial" pitchFamily="34" charset="0"/>
              </a:defRPr>
            </a:lvl1pPr>
          </a:lstStyle>
          <a:p>
            <a:pPr lvl="0"/>
            <a:r>
              <a:rPr lang="en-US" smtClean="0"/>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name="Why &amp; because ">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0" y="0"/>
            <a:ext cx="9144000" cy="3429000"/>
          </a:xfrm>
          <a:prstGeom prst="rect">
            <a:avLst/>
          </a:prstGeom>
          <a:noFill/>
        </p:spPr>
        <p:txBody>
          <a:bodyPr lIns="360000" tIns="360000" rIns="360000" bIns="252000" anchor="b" anchorCtr="0">
            <a:normAutofit/>
          </a:bodyPr>
          <a:lstStyle>
            <a:lvl1pPr marL="0" indent="0">
              <a:lnSpc>
                <a:spcPct val="100000"/>
              </a:lnSpc>
              <a:spcBef>
                <a:spcPts val="0"/>
              </a:spcBef>
              <a:spcAft>
                <a:spcPts val="0"/>
              </a:spcAft>
              <a:buFontTx/>
              <a:buNone/>
              <a:defRPr sz="4800" b="0" i="0" cap="all" baseline="0">
                <a:latin typeface="Arial" pitchFamily="34" charset="0"/>
                <a:cs typeface="Arial" pitchFamily="34" charset="0"/>
              </a:defRPr>
            </a:lvl1pPr>
          </a:lstStyle>
          <a:p>
            <a:pPr lvl="0"/>
            <a:r>
              <a:rPr lang="en-US" smtClean="0"/>
              <a:t>Click to edit Master text styles</a:t>
            </a:r>
          </a:p>
        </p:txBody>
      </p:sp>
      <p:sp>
        <p:nvSpPr>
          <p:cNvPr id="11" name="Text Placeholder 7"/>
          <p:cNvSpPr>
            <a:spLocks noGrp="1"/>
          </p:cNvSpPr>
          <p:nvPr>
            <p:ph type="body" sz="quarter" idx="12"/>
          </p:nvPr>
        </p:nvSpPr>
        <p:spPr>
          <a:xfrm>
            <a:off x="0" y="3429000"/>
            <a:ext cx="9144000" cy="3429000"/>
          </a:xfrm>
          <a:prstGeom prst="rect">
            <a:avLst/>
          </a:prstGeom>
          <a:noFill/>
        </p:spPr>
        <p:txBody>
          <a:bodyPr lIns="360000" tIns="288000" rIns="360000" bIns="360000" anchor="t" anchorCtr="0">
            <a:normAutofit/>
          </a:bodyPr>
          <a:lstStyle>
            <a:lvl1pPr marL="0" indent="0">
              <a:lnSpc>
                <a:spcPct val="100000"/>
              </a:lnSpc>
              <a:spcBef>
                <a:spcPts val="0"/>
              </a:spcBef>
              <a:spcAft>
                <a:spcPts val="0"/>
              </a:spcAft>
              <a:buFontTx/>
              <a:buNone/>
              <a:defRPr sz="4800" cap="all" baseline="0">
                <a:solidFill>
                  <a:srgbClr val="3FCFD6"/>
                </a:solidFill>
                <a:latin typeface="Arial" pitchFamily="34" charset="0"/>
                <a:cs typeface="Arial" pitchFamily="34" charset="0"/>
              </a:defRPr>
            </a:lvl1pPr>
          </a:lstStyle>
          <a:p>
            <a:pPr lvl="0"/>
            <a:r>
              <a:rPr lang="en-US" smtClean="0"/>
              <a:t>Click to edit Master text styles</a:t>
            </a:r>
          </a:p>
        </p:txBody>
      </p:sp>
      <p:sp>
        <p:nvSpPr>
          <p:cNvPr id="13" name="Text Placeholder 12"/>
          <p:cNvSpPr>
            <a:spLocks noGrp="1"/>
          </p:cNvSpPr>
          <p:nvPr>
            <p:ph type="body" sz="quarter" idx="13"/>
          </p:nvPr>
        </p:nvSpPr>
        <p:spPr>
          <a:xfrm>
            <a:off x="395288" y="728663"/>
            <a:ext cx="5077072" cy="540060"/>
          </a:xfrm>
          <a:prstGeom prst="rect">
            <a:avLst/>
          </a:prstGeom>
          <a:noFill/>
        </p:spPr>
        <p:txBody>
          <a:bodyPr anchor="ctr" anchorCtr="0"/>
          <a:lstStyle>
            <a:lvl1pPr marL="0" marR="0" indent="-342900" algn="l" defTabSz="914400" rtl="0" eaLnBrk="1" fontAlgn="auto" latinLnBrk="0" hangingPunct="1">
              <a:lnSpc>
                <a:spcPct val="100000"/>
              </a:lnSpc>
              <a:spcBef>
                <a:spcPts val="0"/>
              </a:spcBef>
              <a:spcAft>
                <a:spcPts val="0"/>
              </a:spcAft>
              <a:buClrTx/>
              <a:buSzTx/>
              <a:buFontTx/>
              <a:buNone/>
              <a:tabLst/>
              <a:defRPr sz="1200" b="0" i="1" baseline="0">
                <a:solidFill>
                  <a:srgbClr val="FF0000"/>
                </a:solidFill>
                <a:latin typeface="Arial Narrow" pitchFamily="34" charset="0"/>
              </a:defRPr>
            </a:lvl1pPr>
          </a:lstStyle>
          <a:p>
            <a:pPr lvl="0"/>
            <a:r>
              <a:rPr lang="en-US" smtClean="0"/>
              <a:t>Click to edit Master text styles</a:t>
            </a:r>
          </a:p>
        </p:txBody>
      </p:sp>
      <p:sp>
        <p:nvSpPr>
          <p:cNvPr id="5" name="Text Placeholder 12"/>
          <p:cNvSpPr>
            <a:spLocks noGrp="1"/>
          </p:cNvSpPr>
          <p:nvPr>
            <p:ph type="body" sz="quarter" idx="14"/>
          </p:nvPr>
        </p:nvSpPr>
        <p:spPr>
          <a:xfrm>
            <a:off x="395288" y="5373216"/>
            <a:ext cx="5077072" cy="540060"/>
          </a:xfrm>
          <a:prstGeom prst="rect">
            <a:avLst/>
          </a:prstGeom>
          <a:noFill/>
        </p:spPr>
        <p:txBody>
          <a:bodyPr anchor="ctr" anchorCtr="0"/>
          <a:lstStyle>
            <a:lvl1pPr marL="0" marR="0" indent="-342900" algn="l" defTabSz="914400" rtl="0" eaLnBrk="1" fontAlgn="auto" latinLnBrk="0" hangingPunct="1">
              <a:lnSpc>
                <a:spcPct val="100000"/>
              </a:lnSpc>
              <a:spcBef>
                <a:spcPts val="0"/>
              </a:spcBef>
              <a:spcAft>
                <a:spcPts val="0"/>
              </a:spcAft>
              <a:buClrTx/>
              <a:buSzTx/>
              <a:buFontTx/>
              <a:buNone/>
              <a:tabLst/>
              <a:defRPr sz="1200" b="0" i="1" baseline="0">
                <a:solidFill>
                  <a:srgbClr val="FF0000"/>
                </a:solidFill>
                <a:latin typeface="Arial Narrow" pitchFamily="34" charset="0"/>
              </a:defRPr>
            </a:lvl1pPr>
          </a:lstStyle>
          <a:p>
            <a:pPr lvl="0"/>
            <a:r>
              <a:rPr lang="en-US" smtClean="0"/>
              <a:t>Click to edit Master text styles</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a:prstGeom prst="rect">
            <a:avLst/>
          </a:prstGeom>
        </p:spPr>
        <p:txBody>
          <a:bodyPr/>
          <a:lstStyle>
            <a:lvl1pPr>
              <a:defRPr/>
            </a:lvl1pPr>
          </a:lstStyle>
          <a:p>
            <a:fld id="{7005E442-7AA0-450B-A6D7-119671749BB0}" type="slidenum">
              <a:rPr lang="en-US"/>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Text heavy">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0" y="0"/>
            <a:ext cx="9144000" cy="728663"/>
          </a:xfrm>
          <a:prstGeom prst="rect">
            <a:avLst/>
          </a:prstGeom>
          <a:noFill/>
        </p:spPr>
        <p:txBody>
          <a:bodyPr lIns="360000" tIns="0" rIns="360000" bIns="0" anchor="ctr" anchorCtr="0">
            <a:noAutofit/>
          </a:bodyPr>
          <a:lstStyle>
            <a:lvl1pPr marL="0" indent="0">
              <a:lnSpc>
                <a:spcPct val="100000"/>
              </a:lnSpc>
              <a:spcBef>
                <a:spcPts val="0"/>
              </a:spcBef>
              <a:spcAft>
                <a:spcPts val="0"/>
              </a:spcAft>
              <a:buFontTx/>
              <a:buNone/>
              <a:defRPr sz="3600" b="0" i="0" cap="none" baseline="0">
                <a:solidFill>
                  <a:schemeClr val="bg1"/>
                </a:solidFill>
                <a:latin typeface="Arial" pitchFamily="34" charset="0"/>
                <a:cs typeface="Arial" pitchFamily="34" charset="0"/>
              </a:defRPr>
            </a:lvl1pPr>
          </a:lstStyle>
          <a:p>
            <a:pPr lvl="0"/>
            <a:r>
              <a:rPr lang="en-US" smtClean="0"/>
              <a:t>Click to edit Master text styles</a:t>
            </a:r>
          </a:p>
        </p:txBody>
      </p:sp>
      <p:sp>
        <p:nvSpPr>
          <p:cNvPr id="11" name="Text Placeholder 7"/>
          <p:cNvSpPr>
            <a:spLocks noGrp="1"/>
          </p:cNvSpPr>
          <p:nvPr>
            <p:ph type="body" sz="quarter" idx="12"/>
          </p:nvPr>
        </p:nvSpPr>
        <p:spPr>
          <a:xfrm>
            <a:off x="0" y="728663"/>
            <a:ext cx="9144000" cy="6129337"/>
          </a:xfrm>
          <a:prstGeom prst="rect">
            <a:avLst/>
          </a:prstGeom>
          <a:noFill/>
        </p:spPr>
        <p:txBody>
          <a:bodyPr lIns="360000" tIns="288000" rIns="360000" bIns="720000" anchor="t" anchorCtr="0">
            <a:normAutofit/>
          </a:bodyPr>
          <a:lstStyle>
            <a:lvl1pPr marL="0" indent="0">
              <a:lnSpc>
                <a:spcPct val="100000"/>
              </a:lnSpc>
              <a:spcBef>
                <a:spcPts val="0"/>
              </a:spcBef>
              <a:spcAft>
                <a:spcPts val="0"/>
              </a:spcAft>
              <a:buFontTx/>
              <a:buNone/>
              <a:defRPr sz="3000" cap="none" baseline="0">
                <a:solidFill>
                  <a:schemeClr val="tx1"/>
                </a:solidFill>
                <a:latin typeface="Arial" pitchFamily="34" charset="0"/>
                <a:cs typeface="Arial" pitchFamily="34" charset="0"/>
              </a:defRPr>
            </a:lvl1pPr>
          </a:lstStyle>
          <a:p>
            <a:pPr lvl="0"/>
            <a:r>
              <a:rPr lang="en-US" smtClean="0"/>
              <a:t>Click to edit Master text styles</a:t>
            </a:r>
          </a:p>
        </p:txBody>
      </p:sp>
      <p:sp>
        <p:nvSpPr>
          <p:cNvPr id="4" name="Text Placeholder 4"/>
          <p:cNvSpPr>
            <a:spLocks noGrp="1"/>
          </p:cNvSpPr>
          <p:nvPr>
            <p:ph type="body" sz="quarter" idx="13"/>
          </p:nvPr>
        </p:nvSpPr>
        <p:spPr>
          <a:xfrm>
            <a:off x="3131840" y="6093296"/>
            <a:ext cx="5688632" cy="431800"/>
          </a:xfrm>
          <a:prstGeom prst="rect">
            <a:avLst/>
          </a:prstGeom>
        </p:spPr>
        <p:txBody>
          <a:bodyPr bIns="0" anchor="b" anchorCtr="0">
            <a:normAutofit/>
          </a:bodyPr>
          <a:lstStyle>
            <a:lvl1pPr algn="r">
              <a:buNone/>
              <a:defRPr sz="1400" baseline="0">
                <a:solidFill>
                  <a:srgbClr val="A2DA8C"/>
                </a:solidFill>
                <a:latin typeface="Arial" pitchFamily="34" charset="0"/>
                <a:cs typeface="Arial" pitchFamily="34" charset="0"/>
              </a:defRPr>
            </a:lvl1pPr>
          </a:lstStyle>
          <a:p>
            <a:pPr lvl="0"/>
            <a:r>
              <a:rPr lang="en-US" smtClean="0"/>
              <a:t>Click to edit Master text styles</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Bullet points">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0" y="0"/>
            <a:ext cx="9144000" cy="728663"/>
          </a:xfrm>
          <a:prstGeom prst="rect">
            <a:avLst/>
          </a:prstGeom>
          <a:noFill/>
        </p:spPr>
        <p:txBody>
          <a:bodyPr lIns="360000" tIns="0" rIns="360000" bIns="0" anchor="ctr" anchorCtr="0">
            <a:noAutofit/>
          </a:bodyPr>
          <a:lstStyle>
            <a:lvl1pPr marL="0" indent="0">
              <a:lnSpc>
                <a:spcPct val="100000"/>
              </a:lnSpc>
              <a:spcBef>
                <a:spcPts val="0"/>
              </a:spcBef>
              <a:spcAft>
                <a:spcPts val="0"/>
              </a:spcAft>
              <a:buFontTx/>
              <a:buNone/>
              <a:defRPr sz="3600" b="0" i="0" cap="none" baseline="0">
                <a:solidFill>
                  <a:schemeClr val="bg1"/>
                </a:solidFill>
                <a:latin typeface="Arial" pitchFamily="34" charset="0"/>
                <a:cs typeface="Arial" pitchFamily="34" charset="0"/>
              </a:defRPr>
            </a:lvl1pPr>
          </a:lstStyle>
          <a:p>
            <a:pPr lvl="0"/>
            <a:r>
              <a:rPr lang="en-US" smtClean="0"/>
              <a:t>Click to edit Master text styles</a:t>
            </a:r>
          </a:p>
        </p:txBody>
      </p:sp>
      <p:sp>
        <p:nvSpPr>
          <p:cNvPr id="11" name="Text Placeholder 7"/>
          <p:cNvSpPr>
            <a:spLocks noGrp="1"/>
          </p:cNvSpPr>
          <p:nvPr>
            <p:ph type="body" sz="quarter" idx="12"/>
          </p:nvPr>
        </p:nvSpPr>
        <p:spPr>
          <a:xfrm>
            <a:off x="36512" y="728663"/>
            <a:ext cx="9107488" cy="6129337"/>
          </a:xfrm>
          <a:prstGeom prst="rect">
            <a:avLst/>
          </a:prstGeom>
          <a:noFill/>
        </p:spPr>
        <p:txBody>
          <a:bodyPr lIns="360000" tIns="288000" rIns="360000" bIns="720000" anchor="t" anchorCtr="0">
            <a:normAutofit/>
          </a:bodyPr>
          <a:lstStyle>
            <a:lvl1pPr marL="360363" indent="-360363">
              <a:lnSpc>
                <a:spcPct val="100000"/>
              </a:lnSpc>
              <a:spcBef>
                <a:spcPts val="1200"/>
              </a:spcBef>
              <a:spcAft>
                <a:spcPts val="1200"/>
              </a:spcAft>
              <a:buFont typeface="Arial" pitchFamily="34" charset="0"/>
              <a:buChar char="•"/>
              <a:defRPr sz="3000" cap="none" baseline="0">
                <a:solidFill>
                  <a:schemeClr val="tx1"/>
                </a:solidFill>
                <a:latin typeface="Arial" pitchFamily="34" charset="0"/>
                <a:cs typeface="Arial" pitchFamily="34" charset="0"/>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Text Placeholder 4"/>
          <p:cNvSpPr>
            <a:spLocks noGrp="1"/>
          </p:cNvSpPr>
          <p:nvPr>
            <p:ph type="body" sz="quarter" idx="13"/>
          </p:nvPr>
        </p:nvSpPr>
        <p:spPr>
          <a:xfrm>
            <a:off x="3131840" y="6093296"/>
            <a:ext cx="5688632" cy="431800"/>
          </a:xfrm>
          <a:prstGeom prst="rect">
            <a:avLst/>
          </a:prstGeom>
        </p:spPr>
        <p:txBody>
          <a:bodyPr bIns="0" anchor="b" anchorCtr="0">
            <a:normAutofit/>
          </a:bodyPr>
          <a:lstStyle>
            <a:lvl1pPr algn="r">
              <a:buNone/>
              <a:defRPr sz="1400" baseline="0">
                <a:solidFill>
                  <a:srgbClr val="A2DA8C"/>
                </a:solidFill>
                <a:latin typeface="Arial" pitchFamily="34" charset="0"/>
                <a:cs typeface="Arial" pitchFamily="34" charset="0"/>
              </a:defRPr>
            </a:lvl1pPr>
          </a:lstStyle>
          <a:p>
            <a:pPr lvl="0"/>
            <a:r>
              <a:rPr lang="en-US" smtClean="0"/>
              <a:t>Click to edit Master text styles</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Text &amp; add object (graph, image etc.)">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0" y="0"/>
            <a:ext cx="9144000" cy="728663"/>
          </a:xfrm>
          <a:prstGeom prst="rect">
            <a:avLst/>
          </a:prstGeom>
          <a:noFill/>
        </p:spPr>
        <p:txBody>
          <a:bodyPr lIns="360000" tIns="0" rIns="360000" bIns="0" anchor="ctr" anchorCtr="0">
            <a:noAutofit/>
          </a:bodyPr>
          <a:lstStyle>
            <a:lvl1pPr marL="0" indent="0">
              <a:lnSpc>
                <a:spcPct val="100000"/>
              </a:lnSpc>
              <a:spcBef>
                <a:spcPts val="0"/>
              </a:spcBef>
              <a:spcAft>
                <a:spcPts val="0"/>
              </a:spcAft>
              <a:buFontTx/>
              <a:buNone/>
              <a:defRPr sz="3600" b="0" i="0" cap="none" baseline="0">
                <a:solidFill>
                  <a:schemeClr val="bg1"/>
                </a:solidFill>
                <a:latin typeface="Arial" pitchFamily="34" charset="0"/>
                <a:cs typeface="Arial" pitchFamily="34" charset="0"/>
              </a:defRPr>
            </a:lvl1pPr>
          </a:lstStyle>
          <a:p>
            <a:pPr lvl="0"/>
            <a:r>
              <a:rPr lang="en-US" smtClean="0"/>
              <a:t>Click to edit Master text styles</a:t>
            </a:r>
          </a:p>
        </p:txBody>
      </p:sp>
      <p:sp>
        <p:nvSpPr>
          <p:cNvPr id="11" name="Text Placeholder 7"/>
          <p:cNvSpPr>
            <a:spLocks noGrp="1"/>
          </p:cNvSpPr>
          <p:nvPr>
            <p:ph type="body" sz="quarter" idx="12"/>
          </p:nvPr>
        </p:nvSpPr>
        <p:spPr>
          <a:xfrm>
            <a:off x="0" y="728663"/>
            <a:ext cx="5076056" cy="6129337"/>
          </a:xfrm>
          <a:prstGeom prst="rect">
            <a:avLst/>
          </a:prstGeom>
          <a:noFill/>
        </p:spPr>
        <p:txBody>
          <a:bodyPr lIns="360000" tIns="288000" rIns="360000" bIns="720000" anchor="t" anchorCtr="0">
            <a:normAutofit/>
          </a:bodyPr>
          <a:lstStyle>
            <a:lvl1pPr marL="0" indent="0">
              <a:lnSpc>
                <a:spcPct val="100000"/>
              </a:lnSpc>
              <a:spcBef>
                <a:spcPts val="0"/>
              </a:spcBef>
              <a:spcAft>
                <a:spcPts val="0"/>
              </a:spcAft>
              <a:buFontTx/>
              <a:buNone/>
              <a:defRPr sz="2400" cap="none" baseline="0">
                <a:solidFill>
                  <a:schemeClr val="tx1"/>
                </a:solidFill>
                <a:latin typeface="Arial" pitchFamily="34" charset="0"/>
                <a:cs typeface="Arial" pitchFamily="34" charset="0"/>
              </a:defRPr>
            </a:lvl1pPr>
          </a:lstStyle>
          <a:p>
            <a:pPr lvl="0"/>
            <a:r>
              <a:rPr lang="en-US" dirty="0" smtClean="0"/>
              <a:t>Click to edit Master text styles</a:t>
            </a:r>
          </a:p>
          <a:p>
            <a:pPr lvl="1"/>
            <a:r>
              <a:rPr lang="en-US" dirty="0" smtClean="0"/>
              <a:t>Second level</a:t>
            </a:r>
          </a:p>
        </p:txBody>
      </p:sp>
      <p:sp>
        <p:nvSpPr>
          <p:cNvPr id="6" name="Content Placeholder 3"/>
          <p:cNvSpPr>
            <a:spLocks noGrp="1"/>
          </p:cNvSpPr>
          <p:nvPr>
            <p:ph sz="half" idx="2"/>
          </p:nvPr>
        </p:nvSpPr>
        <p:spPr>
          <a:xfrm>
            <a:off x="5105400" y="728663"/>
            <a:ext cx="4038600" cy="6127750"/>
          </a:xfrm>
          <a:prstGeom prst="rect">
            <a:avLst/>
          </a:prstGeom>
        </p:spPr>
        <p:txBody>
          <a:bodyPr/>
          <a:lstStyle>
            <a:lvl1pPr algn="ctr">
              <a:buFontTx/>
              <a:buNone/>
              <a:defRPr sz="1200" baseline="0">
                <a:solidFill>
                  <a:srgbClr val="FF0000"/>
                </a:solidFill>
                <a:latin typeface="Arial Narrow" pitchFamily="34" charset="0"/>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13"/>
          </p:nvPr>
        </p:nvSpPr>
        <p:spPr>
          <a:xfrm>
            <a:off x="3131840" y="6093296"/>
            <a:ext cx="5688632" cy="431800"/>
          </a:xfrm>
          <a:prstGeom prst="rect">
            <a:avLst/>
          </a:prstGeom>
        </p:spPr>
        <p:txBody>
          <a:bodyPr bIns="0" anchor="b" anchorCtr="0">
            <a:normAutofit/>
          </a:bodyPr>
          <a:lstStyle>
            <a:lvl1pPr algn="r">
              <a:buNone/>
              <a:defRPr sz="1400" baseline="0">
                <a:solidFill>
                  <a:srgbClr val="A2DA8C"/>
                </a:solidFill>
                <a:latin typeface="Arial" pitchFamily="34" charset="0"/>
                <a:cs typeface="Arial" pitchFamily="34" charset="0"/>
              </a:defRPr>
            </a:lvl1pPr>
          </a:lstStyle>
          <a:p>
            <a:pPr lvl="0"/>
            <a:r>
              <a:rPr lang="en-US" smtClean="0"/>
              <a:t>Click to edit Master text styles</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Bulleted Text &amp; add object (graph, image etc.)">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0" y="0"/>
            <a:ext cx="9144000" cy="728663"/>
          </a:xfrm>
          <a:prstGeom prst="rect">
            <a:avLst/>
          </a:prstGeom>
          <a:noFill/>
        </p:spPr>
        <p:txBody>
          <a:bodyPr lIns="360000" tIns="0" rIns="360000" bIns="0" anchor="ctr" anchorCtr="0">
            <a:noAutofit/>
          </a:bodyPr>
          <a:lstStyle>
            <a:lvl1pPr marL="0" indent="0">
              <a:lnSpc>
                <a:spcPct val="100000"/>
              </a:lnSpc>
              <a:spcBef>
                <a:spcPts val="0"/>
              </a:spcBef>
              <a:spcAft>
                <a:spcPts val="0"/>
              </a:spcAft>
              <a:buFontTx/>
              <a:buNone/>
              <a:defRPr sz="3600" b="0" i="0" cap="none" baseline="0">
                <a:solidFill>
                  <a:schemeClr val="bg1"/>
                </a:solidFill>
                <a:latin typeface="Arial" pitchFamily="34" charset="0"/>
                <a:cs typeface="Arial" pitchFamily="34" charset="0"/>
              </a:defRPr>
            </a:lvl1pPr>
          </a:lstStyle>
          <a:p>
            <a:pPr lvl="0"/>
            <a:r>
              <a:rPr lang="en-US" smtClean="0"/>
              <a:t>Click to edit Master text styles</a:t>
            </a:r>
          </a:p>
        </p:txBody>
      </p:sp>
      <p:sp>
        <p:nvSpPr>
          <p:cNvPr id="11" name="Text Placeholder 7"/>
          <p:cNvSpPr>
            <a:spLocks noGrp="1"/>
          </p:cNvSpPr>
          <p:nvPr>
            <p:ph type="body" sz="quarter" idx="12"/>
          </p:nvPr>
        </p:nvSpPr>
        <p:spPr>
          <a:xfrm>
            <a:off x="0" y="728663"/>
            <a:ext cx="4572000" cy="6129337"/>
          </a:xfrm>
          <a:prstGeom prst="rect">
            <a:avLst/>
          </a:prstGeom>
          <a:noFill/>
        </p:spPr>
        <p:txBody>
          <a:bodyPr lIns="360000" tIns="288000" rIns="360000" bIns="720000" anchor="t" anchorCtr="0">
            <a:normAutofit/>
          </a:bodyPr>
          <a:lstStyle>
            <a:lvl1pPr marL="273050" indent="-273050">
              <a:lnSpc>
                <a:spcPct val="100000"/>
              </a:lnSpc>
              <a:spcBef>
                <a:spcPts val="0"/>
              </a:spcBef>
              <a:spcAft>
                <a:spcPts val="0"/>
              </a:spcAft>
              <a:buFont typeface="Arial" pitchFamily="34" charset="0"/>
              <a:buChar char="•"/>
              <a:defRPr sz="2400" cap="none" baseline="0">
                <a:solidFill>
                  <a:schemeClr val="tx1"/>
                </a:solidFill>
                <a:latin typeface="Arial" pitchFamily="34" charset="0"/>
                <a:cs typeface="Arial" pitchFamily="34" charset="0"/>
              </a:defRPr>
            </a:lvl1pPr>
          </a:lstStyle>
          <a:p>
            <a:pPr lvl="0"/>
            <a:r>
              <a:rPr lang="en-US" smtClean="0"/>
              <a:t>Click to edit Master text styles</a:t>
            </a:r>
          </a:p>
        </p:txBody>
      </p:sp>
      <p:sp>
        <p:nvSpPr>
          <p:cNvPr id="6" name="Content Placeholder 3"/>
          <p:cNvSpPr>
            <a:spLocks noGrp="1"/>
          </p:cNvSpPr>
          <p:nvPr>
            <p:ph sz="half" idx="2"/>
          </p:nvPr>
        </p:nvSpPr>
        <p:spPr>
          <a:xfrm>
            <a:off x="4572000" y="728663"/>
            <a:ext cx="4572000" cy="6127750"/>
          </a:xfrm>
          <a:prstGeom prst="rect">
            <a:avLst/>
          </a:prstGeom>
        </p:spPr>
        <p:txBody>
          <a:bodyPr/>
          <a:lstStyle>
            <a:lvl1pPr algn="ctr">
              <a:buFontTx/>
              <a:buNone/>
              <a:defRPr sz="1200" baseline="0">
                <a:solidFill>
                  <a:srgbClr val="FF0000"/>
                </a:solidFill>
                <a:latin typeface="Arial Narrow" pitchFamily="34" charset="0"/>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13"/>
          </p:nvPr>
        </p:nvSpPr>
        <p:spPr>
          <a:xfrm>
            <a:off x="3131840" y="6093296"/>
            <a:ext cx="5688632" cy="431800"/>
          </a:xfrm>
          <a:prstGeom prst="rect">
            <a:avLst/>
          </a:prstGeom>
        </p:spPr>
        <p:txBody>
          <a:bodyPr bIns="0" anchor="b" anchorCtr="0">
            <a:normAutofit/>
          </a:bodyPr>
          <a:lstStyle>
            <a:lvl1pPr algn="r">
              <a:buNone/>
              <a:defRPr sz="1400" baseline="0">
                <a:solidFill>
                  <a:srgbClr val="A2DA8C"/>
                </a:solidFill>
                <a:latin typeface="Arial" pitchFamily="34" charset="0"/>
                <a:cs typeface="Arial" pitchFamily="34" charset="0"/>
              </a:defRPr>
            </a:lvl1pPr>
          </a:lstStyle>
          <a:p>
            <a:pPr lvl="0"/>
            <a:r>
              <a:rPr lang="en-US" smtClean="0"/>
              <a:t>Click to edit Master text styles</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Title only">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0" y="0"/>
            <a:ext cx="9144000" cy="728663"/>
          </a:xfrm>
          <a:prstGeom prst="rect">
            <a:avLst/>
          </a:prstGeom>
          <a:noFill/>
        </p:spPr>
        <p:txBody>
          <a:bodyPr lIns="360000" tIns="0" rIns="360000" bIns="0" anchor="ctr" anchorCtr="0">
            <a:noAutofit/>
          </a:bodyPr>
          <a:lstStyle>
            <a:lvl1pPr marL="0" indent="0">
              <a:lnSpc>
                <a:spcPct val="100000"/>
              </a:lnSpc>
              <a:spcBef>
                <a:spcPts val="0"/>
              </a:spcBef>
              <a:spcAft>
                <a:spcPts val="0"/>
              </a:spcAft>
              <a:buFontTx/>
              <a:buNone/>
              <a:defRPr sz="3600" b="0" i="0" cap="none" baseline="0">
                <a:solidFill>
                  <a:schemeClr val="bg1"/>
                </a:solidFill>
                <a:latin typeface="Arial" pitchFamily="34" charset="0"/>
                <a:cs typeface="Arial" pitchFamily="34" charset="0"/>
              </a:defRPr>
            </a:lvl1pPr>
          </a:lstStyle>
          <a:p>
            <a:pPr lvl="0"/>
            <a:r>
              <a:rPr lang="en-US" smtClean="0"/>
              <a:t>Click to edit Master text styles</a:t>
            </a:r>
          </a:p>
        </p:txBody>
      </p:sp>
      <p:sp>
        <p:nvSpPr>
          <p:cNvPr id="5" name="Text Placeholder 4"/>
          <p:cNvSpPr>
            <a:spLocks noGrp="1"/>
          </p:cNvSpPr>
          <p:nvPr>
            <p:ph type="body" sz="quarter" idx="13"/>
          </p:nvPr>
        </p:nvSpPr>
        <p:spPr>
          <a:xfrm>
            <a:off x="3131840" y="6093296"/>
            <a:ext cx="5688632" cy="431800"/>
          </a:xfrm>
          <a:prstGeom prst="rect">
            <a:avLst/>
          </a:prstGeom>
        </p:spPr>
        <p:txBody>
          <a:bodyPr bIns="0" anchor="b" anchorCtr="0">
            <a:normAutofit/>
          </a:bodyPr>
          <a:lstStyle>
            <a:lvl1pPr algn="r">
              <a:buNone/>
              <a:defRPr sz="1400" baseline="0">
                <a:solidFill>
                  <a:srgbClr val="A2DA8C"/>
                </a:solidFill>
                <a:latin typeface="Arial" pitchFamily="34" charset="0"/>
                <a:cs typeface="Arial" pitchFamily="34" charset="0"/>
              </a:defRPr>
            </a:lvl1pPr>
          </a:lstStyle>
          <a:p>
            <a:pPr lvl="0"/>
            <a:r>
              <a:rPr lang="en-US" smtClean="0"/>
              <a:t>Click to edit Master text styles</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5DB644B-066E-4E2C-AF37-EEFB4D4721F1}" type="datetimeFigureOut">
              <a:rPr lang="en-US" smtClean="0"/>
              <a:pPr/>
              <a:t>3/11/11</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733EF25-6DA0-4EBC-9282-7EF727247778}"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on image">
    <p:spTree>
      <p:nvGrpSpPr>
        <p:cNvPr id="1" name=""/>
        <p:cNvGrpSpPr/>
        <p:nvPr/>
      </p:nvGrpSpPr>
      <p:grpSpPr>
        <a:xfrm>
          <a:off x="0" y="0"/>
          <a:ext cx="0" cy="0"/>
          <a:chOff x="0" y="0"/>
          <a:chExt cx="0" cy="0"/>
        </a:xfrm>
      </p:grpSpPr>
      <p:sp>
        <p:nvSpPr>
          <p:cNvPr id="8" name="Text Placeholder 7"/>
          <p:cNvSpPr>
            <a:spLocks noGrp="1"/>
          </p:cNvSpPr>
          <p:nvPr>
            <p:ph type="body" sz="quarter" idx="12"/>
          </p:nvPr>
        </p:nvSpPr>
        <p:spPr>
          <a:xfrm>
            <a:off x="0" y="3427413"/>
            <a:ext cx="9144000" cy="3429000"/>
          </a:xfrm>
          <a:prstGeom prst="rect">
            <a:avLst/>
          </a:prstGeom>
          <a:noFill/>
        </p:spPr>
        <p:txBody>
          <a:bodyPr lIns="360000" tIns="288000" rIns="360000" bIns="360000" anchor="t" anchorCtr="0">
            <a:normAutofit/>
          </a:bodyPr>
          <a:lstStyle>
            <a:lvl1pPr marL="0" indent="0">
              <a:lnSpc>
                <a:spcPct val="100000"/>
              </a:lnSpc>
              <a:spcBef>
                <a:spcPts val="0"/>
              </a:spcBef>
              <a:spcAft>
                <a:spcPts val="0"/>
              </a:spcAft>
              <a:buFontTx/>
              <a:buNone/>
              <a:defRPr sz="3600" cap="none" baseline="0">
                <a:solidFill>
                  <a:schemeClr val="tx1"/>
                </a:solidFill>
                <a:latin typeface="Arial" pitchFamily="34" charset="0"/>
                <a:cs typeface="Arial" pitchFamily="34" charset="0"/>
              </a:defRPr>
            </a:lvl1pPr>
          </a:lstStyle>
          <a:p>
            <a:pPr lvl="0"/>
            <a:r>
              <a:rPr lang="en-US" smtClean="0"/>
              <a:t>Click to edit Master text styles</a:t>
            </a:r>
          </a:p>
        </p:txBody>
      </p:sp>
      <p:sp>
        <p:nvSpPr>
          <p:cNvPr id="9" name="Picture Placeholder 6"/>
          <p:cNvSpPr>
            <a:spLocks noGrp="1"/>
          </p:cNvSpPr>
          <p:nvPr>
            <p:ph type="pic" sz="quarter" idx="13"/>
          </p:nvPr>
        </p:nvSpPr>
        <p:spPr>
          <a:xfrm>
            <a:off x="0" y="0"/>
            <a:ext cx="9144000" cy="3429000"/>
          </a:xfrm>
          <a:prstGeom prst="rect">
            <a:avLst/>
          </a:prstGeom>
          <a:blipFill>
            <a:blip r:embed="rId2" cstate="screen"/>
            <a:stretch>
              <a:fillRect/>
            </a:stretch>
          </a:blipFill>
        </p:spPr>
        <p:txBody>
          <a:bodyPr anchor="ctr" anchorCtr="1"/>
          <a:lstStyle>
            <a:lvl1pPr algn="ctr">
              <a:buFontTx/>
              <a:buNone/>
              <a:defRPr sz="1800" baseline="0">
                <a:solidFill>
                  <a:srgbClr val="FF0000"/>
                </a:solidFill>
                <a:latin typeface="Arial Narrow" pitchFamily="34" charset="0"/>
              </a:defRPr>
            </a:lvl1pPr>
          </a:lstStyle>
          <a:p>
            <a:pPr lvl="0"/>
            <a:r>
              <a:rPr lang="en-US" noProof="0" smtClean="0"/>
              <a:t>Click icon to add picture</a:t>
            </a:r>
            <a:endParaRPr lang="en-GB" noProof="0" dirty="0"/>
          </a:p>
        </p:txBody>
      </p:sp>
      <p:sp>
        <p:nvSpPr>
          <p:cNvPr id="10" name="Text Placeholder 7"/>
          <p:cNvSpPr>
            <a:spLocks noGrp="1"/>
          </p:cNvSpPr>
          <p:nvPr>
            <p:ph type="body" sz="quarter" idx="10"/>
          </p:nvPr>
        </p:nvSpPr>
        <p:spPr>
          <a:xfrm>
            <a:off x="0" y="2297098"/>
            <a:ext cx="9144000" cy="1131902"/>
          </a:xfrm>
          <a:prstGeom prst="rect">
            <a:avLst/>
          </a:prstGeom>
          <a:noFill/>
        </p:spPr>
        <p:txBody>
          <a:bodyPr wrap="square" lIns="360000" tIns="360000" rIns="360000" bIns="288000" anchor="b" anchorCtr="0">
            <a:noAutofit/>
          </a:bodyPr>
          <a:lstStyle>
            <a:lvl1pPr marL="0" indent="0">
              <a:lnSpc>
                <a:spcPct val="100000"/>
              </a:lnSpc>
              <a:spcBef>
                <a:spcPts val="0"/>
              </a:spcBef>
              <a:spcAft>
                <a:spcPts val="0"/>
              </a:spcAft>
              <a:buFontTx/>
              <a:buNone/>
              <a:defRPr sz="4400" cap="none" baseline="0">
                <a:solidFill>
                  <a:schemeClr val="bg1"/>
                </a:solidFill>
                <a:latin typeface="Arial" pitchFamily="34" charset="0"/>
                <a:cs typeface="Arial" pitchFamily="34" charset="0"/>
              </a:defRPr>
            </a:lvl1pPr>
          </a:lstStyle>
          <a:p>
            <a:pPr lvl="0"/>
            <a:r>
              <a:rPr lang="en-US" smtClean="0"/>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userDrawn="1">
  <p:cSld name="Why &amp; because ">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a:xfrm>
            <a:off x="0" y="0"/>
            <a:ext cx="9144000" cy="3429000"/>
          </a:xfrm>
          <a:prstGeom prst="rect">
            <a:avLst/>
          </a:prstGeom>
          <a:noFill/>
        </p:spPr>
        <p:txBody>
          <a:bodyPr lIns="360000" tIns="360000" rIns="360000" bIns="252000" anchor="b" anchorCtr="0">
            <a:normAutofit/>
          </a:bodyPr>
          <a:lstStyle>
            <a:lvl1pPr marL="0" indent="0">
              <a:lnSpc>
                <a:spcPct val="100000"/>
              </a:lnSpc>
              <a:spcBef>
                <a:spcPts val="0"/>
              </a:spcBef>
              <a:spcAft>
                <a:spcPts val="0"/>
              </a:spcAft>
              <a:buFontTx/>
              <a:buNone/>
              <a:defRPr sz="4800" b="0" i="0" cap="all" baseline="0">
                <a:latin typeface="Arial" pitchFamily="34" charset="0"/>
                <a:cs typeface="Arial" pitchFamily="34" charset="0"/>
              </a:defRPr>
            </a:lvl1pPr>
          </a:lstStyle>
          <a:p>
            <a:pPr lvl="0"/>
            <a:r>
              <a:rPr lang="en-GB" dirty="0" smtClean="0"/>
              <a:t>WHY: USE A</a:t>
            </a:r>
            <a:br>
              <a:rPr lang="en-GB" dirty="0" smtClean="0"/>
            </a:br>
            <a:r>
              <a:rPr lang="en-GB" dirty="0" smtClean="0"/>
              <a:t>POWERPOINT TEMPLATE?</a:t>
            </a:r>
            <a:endParaRPr lang="en-GB" dirty="0"/>
          </a:p>
        </p:txBody>
      </p:sp>
      <p:sp>
        <p:nvSpPr>
          <p:cNvPr id="11" name="Text Placeholder 7"/>
          <p:cNvSpPr>
            <a:spLocks noGrp="1"/>
          </p:cNvSpPr>
          <p:nvPr>
            <p:ph type="body" sz="quarter" idx="12" hasCustomPrompt="1"/>
          </p:nvPr>
        </p:nvSpPr>
        <p:spPr>
          <a:xfrm>
            <a:off x="0" y="3429000"/>
            <a:ext cx="9144000" cy="3429000"/>
          </a:xfrm>
          <a:prstGeom prst="rect">
            <a:avLst/>
          </a:prstGeom>
          <a:noFill/>
        </p:spPr>
        <p:txBody>
          <a:bodyPr lIns="360000" tIns="288000" rIns="360000" bIns="360000" anchor="t" anchorCtr="0">
            <a:normAutofit/>
          </a:bodyPr>
          <a:lstStyle>
            <a:lvl1pPr marL="0" indent="0">
              <a:lnSpc>
                <a:spcPct val="100000"/>
              </a:lnSpc>
              <a:spcBef>
                <a:spcPts val="0"/>
              </a:spcBef>
              <a:spcAft>
                <a:spcPts val="0"/>
              </a:spcAft>
              <a:buFontTx/>
              <a:buNone/>
              <a:defRPr sz="4800" cap="all" baseline="0">
                <a:solidFill>
                  <a:srgbClr val="3FCFD6"/>
                </a:solidFill>
                <a:latin typeface="Arial" pitchFamily="34" charset="0"/>
                <a:cs typeface="Arial" pitchFamily="34" charset="0"/>
              </a:defRPr>
            </a:lvl1pPr>
          </a:lstStyle>
          <a:p>
            <a:pPr lvl="0"/>
            <a:r>
              <a:rPr lang="en-GB" dirty="0" smtClean="0"/>
              <a:t>BECAUSE: PRESENTATION MATTERS</a:t>
            </a:r>
            <a:endParaRPr lang="en-GB" dirty="0"/>
          </a:p>
        </p:txBody>
      </p:sp>
      <p:sp>
        <p:nvSpPr>
          <p:cNvPr id="13" name="Text Placeholder 12"/>
          <p:cNvSpPr>
            <a:spLocks noGrp="1"/>
          </p:cNvSpPr>
          <p:nvPr>
            <p:ph type="body" sz="quarter" idx="13" hasCustomPrompt="1"/>
          </p:nvPr>
        </p:nvSpPr>
        <p:spPr>
          <a:xfrm>
            <a:off x="395288" y="728663"/>
            <a:ext cx="5077072" cy="540060"/>
          </a:xfrm>
          <a:prstGeom prst="rect">
            <a:avLst/>
          </a:prstGeom>
          <a:noFill/>
        </p:spPr>
        <p:txBody>
          <a:bodyPr anchor="ctr" anchorCtr="0"/>
          <a:lstStyle>
            <a:lvl1pPr marL="0" marR="0" indent="-342900" algn="l" defTabSz="914400" rtl="0" eaLnBrk="1" fontAlgn="auto" latinLnBrk="0" hangingPunct="1">
              <a:lnSpc>
                <a:spcPct val="100000"/>
              </a:lnSpc>
              <a:spcBef>
                <a:spcPts val="0"/>
              </a:spcBef>
              <a:spcAft>
                <a:spcPts val="0"/>
              </a:spcAft>
              <a:buClrTx/>
              <a:buSzTx/>
              <a:buFontTx/>
              <a:buNone/>
              <a:tabLst/>
              <a:defRPr sz="1200" b="0" i="1" baseline="0">
                <a:solidFill>
                  <a:srgbClr val="FF0000"/>
                </a:solidFill>
                <a:latin typeface="Arial Narrow" pitchFamily="34" charset="0"/>
              </a:defRPr>
            </a:lvl1pPr>
          </a:lstStyle>
          <a:p>
            <a:pPr lvl="0"/>
            <a:r>
              <a:rPr lang="en-GB" dirty="0" smtClean="0"/>
              <a:t>FORMAT:  WHY: as black text, remaining text as white</a:t>
            </a:r>
          </a:p>
        </p:txBody>
      </p:sp>
      <p:sp>
        <p:nvSpPr>
          <p:cNvPr id="5" name="Text Placeholder 12"/>
          <p:cNvSpPr>
            <a:spLocks noGrp="1"/>
          </p:cNvSpPr>
          <p:nvPr>
            <p:ph type="body" sz="quarter" idx="14" hasCustomPrompt="1"/>
          </p:nvPr>
        </p:nvSpPr>
        <p:spPr>
          <a:xfrm>
            <a:off x="395288" y="5373216"/>
            <a:ext cx="5077072" cy="540060"/>
          </a:xfrm>
          <a:prstGeom prst="rect">
            <a:avLst/>
          </a:prstGeom>
          <a:noFill/>
        </p:spPr>
        <p:txBody>
          <a:bodyPr anchor="ctr" anchorCtr="0"/>
          <a:lstStyle>
            <a:lvl1pPr marL="0" marR="0" indent="-342900" algn="l" defTabSz="914400" rtl="0" eaLnBrk="1" fontAlgn="auto" latinLnBrk="0" hangingPunct="1">
              <a:lnSpc>
                <a:spcPct val="100000"/>
              </a:lnSpc>
              <a:spcBef>
                <a:spcPts val="0"/>
              </a:spcBef>
              <a:spcAft>
                <a:spcPts val="0"/>
              </a:spcAft>
              <a:buClrTx/>
              <a:buSzTx/>
              <a:buFontTx/>
              <a:buNone/>
              <a:tabLst/>
              <a:defRPr sz="1200" b="0" i="1" baseline="0">
                <a:solidFill>
                  <a:srgbClr val="FF0000"/>
                </a:solidFill>
                <a:latin typeface="Arial Narrow" pitchFamily="34" charset="0"/>
              </a:defRPr>
            </a:lvl1p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GB" dirty="0" smtClean="0"/>
              <a:t>FORMAT:  BECAUSE: as black text, remaining text as blue</a:t>
            </a:r>
            <a:endParaRPr lang="en-GB"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below image">
    <p:spTree>
      <p:nvGrpSpPr>
        <p:cNvPr id="1" name=""/>
        <p:cNvGrpSpPr/>
        <p:nvPr/>
      </p:nvGrpSpPr>
      <p:grpSpPr>
        <a:xfrm>
          <a:off x="0" y="0"/>
          <a:ext cx="0" cy="0"/>
          <a:chOff x="0" y="0"/>
          <a:chExt cx="0" cy="0"/>
        </a:xfrm>
      </p:grpSpPr>
      <p:sp>
        <p:nvSpPr>
          <p:cNvPr id="9" name="Picture Placeholder 6"/>
          <p:cNvSpPr>
            <a:spLocks noGrp="1"/>
          </p:cNvSpPr>
          <p:nvPr>
            <p:ph type="pic" sz="quarter" idx="13"/>
          </p:nvPr>
        </p:nvSpPr>
        <p:spPr>
          <a:xfrm>
            <a:off x="0" y="0"/>
            <a:ext cx="9144000" cy="3429000"/>
          </a:xfrm>
          <a:prstGeom prst="rect">
            <a:avLst/>
          </a:prstGeom>
          <a:blipFill>
            <a:blip r:embed="rId2" cstate="screen"/>
            <a:stretch>
              <a:fillRect/>
            </a:stretch>
          </a:blipFill>
        </p:spPr>
        <p:txBody>
          <a:bodyPr anchor="ctr" anchorCtr="0"/>
          <a:lstStyle>
            <a:lvl1pPr algn="ctr">
              <a:buFontTx/>
              <a:buNone/>
              <a:defRPr sz="1800" baseline="0">
                <a:solidFill>
                  <a:srgbClr val="FF0000"/>
                </a:solidFill>
                <a:latin typeface="Arial Narrow" pitchFamily="34" charset="0"/>
              </a:defRPr>
            </a:lvl1pPr>
          </a:lstStyle>
          <a:p>
            <a:pPr lvl="0"/>
            <a:r>
              <a:rPr lang="en-US" noProof="0" smtClean="0"/>
              <a:t>Click icon to add picture</a:t>
            </a:r>
            <a:endParaRPr lang="en-GB" noProof="0" dirty="0"/>
          </a:p>
        </p:txBody>
      </p:sp>
      <p:sp>
        <p:nvSpPr>
          <p:cNvPr id="10" name="Text Placeholder 7"/>
          <p:cNvSpPr>
            <a:spLocks noGrp="1"/>
          </p:cNvSpPr>
          <p:nvPr>
            <p:ph type="body" sz="quarter" idx="10"/>
          </p:nvPr>
        </p:nvSpPr>
        <p:spPr>
          <a:xfrm>
            <a:off x="0" y="3428999"/>
            <a:ext cx="9144000" cy="3427413"/>
          </a:xfrm>
          <a:prstGeom prst="rect">
            <a:avLst/>
          </a:prstGeom>
          <a:noFill/>
        </p:spPr>
        <p:txBody>
          <a:bodyPr wrap="square" lIns="360000" tIns="288000" rIns="360000" bIns="360000" anchor="t" anchorCtr="0">
            <a:noAutofit/>
          </a:bodyPr>
          <a:lstStyle>
            <a:lvl1pPr marL="0" indent="0">
              <a:lnSpc>
                <a:spcPct val="100000"/>
              </a:lnSpc>
              <a:spcBef>
                <a:spcPts val="0"/>
              </a:spcBef>
              <a:spcAft>
                <a:spcPts val="0"/>
              </a:spcAft>
              <a:buFontTx/>
              <a:buNone/>
              <a:defRPr sz="4400" cap="none" baseline="0">
                <a:solidFill>
                  <a:schemeClr val="tx1"/>
                </a:solidFill>
                <a:latin typeface="Arial" pitchFamily="34" charset="0"/>
                <a:cs typeface="Arial" pitchFamily="34" charset="0"/>
              </a:defRPr>
            </a:lvl1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Image / Impact point">
    <p:spTree>
      <p:nvGrpSpPr>
        <p:cNvPr id="1" name=""/>
        <p:cNvGrpSpPr/>
        <p:nvPr/>
      </p:nvGrpSpPr>
      <p:grpSpPr>
        <a:xfrm>
          <a:off x="0" y="0"/>
          <a:ext cx="0" cy="0"/>
          <a:chOff x="0" y="0"/>
          <a:chExt cx="0" cy="0"/>
        </a:xfrm>
      </p:grpSpPr>
      <p:sp>
        <p:nvSpPr>
          <p:cNvPr id="8" name="Text Placeholder 7"/>
          <p:cNvSpPr>
            <a:spLocks noGrp="1"/>
          </p:cNvSpPr>
          <p:nvPr>
            <p:ph type="body" sz="quarter" idx="12"/>
          </p:nvPr>
        </p:nvSpPr>
        <p:spPr>
          <a:xfrm>
            <a:off x="0" y="3427413"/>
            <a:ext cx="9144000" cy="3429000"/>
          </a:xfrm>
          <a:prstGeom prst="rect">
            <a:avLst/>
          </a:prstGeom>
          <a:noFill/>
        </p:spPr>
        <p:txBody>
          <a:bodyPr lIns="360000" tIns="288000" rIns="360000" bIns="360000" anchor="t" anchorCtr="0">
            <a:normAutofit/>
          </a:bodyPr>
          <a:lstStyle>
            <a:lvl1pPr marL="0" indent="0">
              <a:lnSpc>
                <a:spcPct val="100000"/>
              </a:lnSpc>
              <a:spcBef>
                <a:spcPts val="0"/>
              </a:spcBef>
              <a:spcAft>
                <a:spcPts val="0"/>
              </a:spcAft>
              <a:buFontTx/>
              <a:buNone/>
              <a:defRPr sz="4000" cap="none" baseline="0">
                <a:solidFill>
                  <a:schemeClr val="tx1"/>
                </a:solidFill>
                <a:latin typeface="Arial" pitchFamily="34" charset="0"/>
                <a:cs typeface="Arial" pitchFamily="34" charset="0"/>
              </a:defRPr>
            </a:lvl1pPr>
          </a:lstStyle>
          <a:p>
            <a:pPr lvl="0"/>
            <a:r>
              <a:rPr lang="en-US" smtClean="0"/>
              <a:t>Click to edit Master text styles</a:t>
            </a:r>
          </a:p>
        </p:txBody>
      </p:sp>
      <p:sp>
        <p:nvSpPr>
          <p:cNvPr id="9" name="Picture Placeholder 6"/>
          <p:cNvSpPr>
            <a:spLocks noGrp="1"/>
          </p:cNvSpPr>
          <p:nvPr>
            <p:ph type="pic" sz="quarter" idx="13"/>
          </p:nvPr>
        </p:nvSpPr>
        <p:spPr>
          <a:xfrm>
            <a:off x="0" y="0"/>
            <a:ext cx="9144000" cy="3429000"/>
          </a:xfrm>
          <a:prstGeom prst="rect">
            <a:avLst/>
          </a:prstGeom>
          <a:blipFill>
            <a:blip r:embed="rId2" cstate="screen"/>
            <a:stretch>
              <a:fillRect/>
            </a:stretch>
          </a:blipFill>
        </p:spPr>
        <p:txBody>
          <a:bodyPr anchor="ctr" anchorCtr="0"/>
          <a:lstStyle>
            <a:lvl1pPr algn="ctr">
              <a:buFontTx/>
              <a:buNone/>
              <a:defRPr sz="1800" baseline="0">
                <a:solidFill>
                  <a:srgbClr val="FF0000"/>
                </a:solidFill>
                <a:latin typeface="Arial Narrow" pitchFamily="34" charset="0"/>
              </a:defRPr>
            </a:lvl1pPr>
          </a:lstStyle>
          <a:p>
            <a:pPr lvl="0"/>
            <a:r>
              <a:rPr lang="en-US" noProof="0" smtClean="0"/>
              <a:t>Click icon to add picture</a:t>
            </a:r>
            <a:endParaRPr lang="en-GB" noProof="0"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hank you">
    <p:spTree>
      <p:nvGrpSpPr>
        <p:cNvPr id="1" name=""/>
        <p:cNvGrpSpPr/>
        <p:nvPr/>
      </p:nvGrpSpPr>
      <p:grpSpPr>
        <a:xfrm>
          <a:off x="0" y="0"/>
          <a:ext cx="0" cy="0"/>
          <a:chOff x="0" y="0"/>
          <a:chExt cx="0" cy="0"/>
        </a:xfrm>
      </p:grpSpPr>
      <p:sp>
        <p:nvSpPr>
          <p:cNvPr id="6" name="Text Placeholder 7"/>
          <p:cNvSpPr>
            <a:spLocks noGrp="1"/>
          </p:cNvSpPr>
          <p:nvPr>
            <p:ph type="body" sz="quarter" idx="10"/>
          </p:nvPr>
        </p:nvSpPr>
        <p:spPr>
          <a:xfrm>
            <a:off x="0" y="0"/>
            <a:ext cx="9144000" cy="3429000"/>
          </a:xfrm>
          <a:prstGeom prst="rect">
            <a:avLst/>
          </a:prstGeom>
          <a:noFill/>
        </p:spPr>
        <p:txBody>
          <a:bodyPr lIns="360000" tIns="360000" rIns="360000" bIns="288000" anchor="b" anchorCtr="0">
            <a:normAutofit/>
          </a:bodyPr>
          <a:lstStyle>
            <a:lvl1pPr marL="0" indent="0">
              <a:lnSpc>
                <a:spcPct val="100000"/>
              </a:lnSpc>
              <a:spcBef>
                <a:spcPts val="0"/>
              </a:spcBef>
              <a:spcAft>
                <a:spcPts val="0"/>
              </a:spcAft>
              <a:buFontTx/>
              <a:buNone/>
              <a:defRPr sz="4400" cap="none" baseline="0">
                <a:solidFill>
                  <a:schemeClr val="bg1"/>
                </a:solidFill>
                <a:latin typeface="Arial" pitchFamily="34" charset="0"/>
                <a:cs typeface="Arial" pitchFamily="34" charset="0"/>
              </a:defRPr>
            </a:lvl1pPr>
          </a:lstStyle>
          <a:p>
            <a:pPr lvl="0"/>
            <a:r>
              <a:rPr lang="en-US" smtClean="0"/>
              <a:t>Click to edit Master text styles</a:t>
            </a:r>
          </a:p>
        </p:txBody>
      </p:sp>
      <p:sp>
        <p:nvSpPr>
          <p:cNvPr id="8" name="Text Placeholder 7"/>
          <p:cNvSpPr>
            <a:spLocks noGrp="1"/>
          </p:cNvSpPr>
          <p:nvPr>
            <p:ph type="body" sz="quarter" idx="12"/>
          </p:nvPr>
        </p:nvSpPr>
        <p:spPr>
          <a:xfrm>
            <a:off x="0" y="3427413"/>
            <a:ext cx="9144000" cy="3429000"/>
          </a:xfrm>
          <a:prstGeom prst="rect">
            <a:avLst/>
          </a:prstGeom>
          <a:noFill/>
        </p:spPr>
        <p:txBody>
          <a:bodyPr lIns="360000" tIns="288000" rIns="360000" bIns="720000" anchor="t" anchorCtr="0">
            <a:normAutofit/>
          </a:bodyPr>
          <a:lstStyle>
            <a:lvl1pPr marL="0" indent="0">
              <a:lnSpc>
                <a:spcPct val="100000"/>
              </a:lnSpc>
              <a:spcBef>
                <a:spcPts val="0"/>
              </a:spcBef>
              <a:spcAft>
                <a:spcPts val="0"/>
              </a:spcAft>
              <a:buFontTx/>
              <a:buNone/>
              <a:defRPr sz="3600" cap="none" baseline="0">
                <a:solidFill>
                  <a:schemeClr val="tx1"/>
                </a:solidFill>
                <a:latin typeface="Arial" pitchFamily="34" charset="0"/>
                <a:cs typeface="Arial" pitchFamily="34" charset="0"/>
              </a:defRPr>
            </a:lvl1pPr>
          </a:lstStyle>
          <a:p>
            <a:pPr lvl="0"/>
            <a:r>
              <a:rPr lang="en-US" smtClean="0"/>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name="Text &amp; add object (graph, image etc.)">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0" y="0"/>
            <a:ext cx="9144000" cy="728663"/>
          </a:xfrm>
          <a:prstGeom prst="rect">
            <a:avLst/>
          </a:prstGeom>
          <a:noFill/>
        </p:spPr>
        <p:txBody>
          <a:bodyPr lIns="360000" tIns="0" rIns="360000" bIns="0" anchor="ctr" anchorCtr="0">
            <a:noAutofit/>
          </a:bodyPr>
          <a:lstStyle>
            <a:lvl1pPr marL="0" indent="0">
              <a:lnSpc>
                <a:spcPct val="100000"/>
              </a:lnSpc>
              <a:spcBef>
                <a:spcPts val="0"/>
              </a:spcBef>
              <a:spcAft>
                <a:spcPts val="0"/>
              </a:spcAft>
              <a:buFontTx/>
              <a:buNone/>
              <a:defRPr sz="3600" b="0" i="0" cap="none" baseline="0">
                <a:solidFill>
                  <a:schemeClr val="bg1"/>
                </a:solidFill>
                <a:latin typeface="Arial" pitchFamily="34" charset="0"/>
                <a:cs typeface="Arial" pitchFamily="34" charset="0"/>
              </a:defRPr>
            </a:lvl1pPr>
          </a:lstStyle>
          <a:p>
            <a:pPr lvl="0"/>
            <a:r>
              <a:rPr lang="en-US" smtClean="0"/>
              <a:t>Click to edit Master text styles</a:t>
            </a:r>
          </a:p>
        </p:txBody>
      </p:sp>
      <p:sp>
        <p:nvSpPr>
          <p:cNvPr id="11" name="Text Placeholder 7"/>
          <p:cNvSpPr>
            <a:spLocks noGrp="1"/>
          </p:cNvSpPr>
          <p:nvPr>
            <p:ph type="body" sz="quarter" idx="12"/>
          </p:nvPr>
        </p:nvSpPr>
        <p:spPr>
          <a:xfrm>
            <a:off x="0" y="728663"/>
            <a:ext cx="5076056" cy="6129337"/>
          </a:xfrm>
          <a:prstGeom prst="rect">
            <a:avLst/>
          </a:prstGeom>
          <a:noFill/>
        </p:spPr>
        <p:txBody>
          <a:bodyPr lIns="360000" tIns="288000" rIns="360000" bIns="720000" anchor="t" anchorCtr="0">
            <a:normAutofit/>
          </a:bodyPr>
          <a:lstStyle>
            <a:lvl1pPr marL="0" indent="0">
              <a:lnSpc>
                <a:spcPct val="100000"/>
              </a:lnSpc>
              <a:spcBef>
                <a:spcPts val="0"/>
              </a:spcBef>
              <a:spcAft>
                <a:spcPts val="0"/>
              </a:spcAft>
              <a:buFontTx/>
              <a:buNone/>
              <a:defRPr sz="2400" cap="none" baseline="0">
                <a:solidFill>
                  <a:schemeClr val="tx1"/>
                </a:solidFill>
                <a:latin typeface="Arial" pitchFamily="34" charset="0"/>
                <a:cs typeface="Arial" pitchFamily="34" charset="0"/>
              </a:defRPr>
            </a:lvl1pPr>
          </a:lstStyle>
          <a:p>
            <a:pPr lvl="0"/>
            <a:r>
              <a:rPr lang="en-US" smtClean="0"/>
              <a:t>Click to edit Master text styles</a:t>
            </a:r>
          </a:p>
          <a:p>
            <a:pPr lvl="1"/>
            <a:r>
              <a:rPr lang="en-US" smtClean="0"/>
              <a:t>Second level</a:t>
            </a:r>
          </a:p>
        </p:txBody>
      </p:sp>
      <p:sp>
        <p:nvSpPr>
          <p:cNvPr id="6" name="Content Placeholder 3"/>
          <p:cNvSpPr>
            <a:spLocks noGrp="1"/>
          </p:cNvSpPr>
          <p:nvPr>
            <p:ph sz="half" idx="2"/>
          </p:nvPr>
        </p:nvSpPr>
        <p:spPr>
          <a:xfrm>
            <a:off x="5105400" y="728663"/>
            <a:ext cx="4038600" cy="6127750"/>
          </a:xfrm>
          <a:prstGeom prst="rect">
            <a:avLst/>
          </a:prstGeom>
        </p:spPr>
        <p:txBody>
          <a:bodyPr/>
          <a:lstStyle>
            <a:lvl1pPr algn="ctr">
              <a:buFontTx/>
              <a:buNone/>
              <a:defRPr sz="1200" baseline="0">
                <a:solidFill>
                  <a:srgbClr val="FF0000"/>
                </a:solidFill>
                <a:latin typeface="Arial Narrow" pitchFamily="34" charset="0"/>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13"/>
          </p:nvPr>
        </p:nvSpPr>
        <p:spPr>
          <a:xfrm>
            <a:off x="3131840" y="6093296"/>
            <a:ext cx="5688632" cy="431800"/>
          </a:xfrm>
          <a:prstGeom prst="rect">
            <a:avLst/>
          </a:prstGeom>
        </p:spPr>
        <p:txBody>
          <a:bodyPr bIns="0" anchor="b" anchorCtr="0">
            <a:normAutofit/>
          </a:bodyPr>
          <a:lstStyle>
            <a:lvl1pPr algn="r">
              <a:buNone/>
              <a:defRPr sz="1400" baseline="0">
                <a:solidFill>
                  <a:srgbClr val="3FCFD6"/>
                </a:solidFill>
                <a:latin typeface="Arial" pitchFamily="34" charset="0"/>
                <a:cs typeface="Arial" pitchFamily="34" charset="0"/>
              </a:defRPr>
            </a:lvl1pPr>
          </a:lstStyle>
          <a:p>
            <a:pPr lvl="0"/>
            <a:r>
              <a:rPr lang="en-US"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cSld name="Title and Content">
    <p:spTree>
      <p:nvGrpSpPr>
        <p:cNvPr id="1" name=""/>
        <p:cNvGrpSpPr/>
        <p:nvPr/>
      </p:nvGrpSpPr>
      <p:grpSpPr>
        <a:xfrm>
          <a:off x="0" y="0"/>
          <a:ext cx="0" cy="0"/>
          <a:chOff x="0" y="0"/>
          <a:chExt cx="0" cy="0"/>
        </a:xfrm>
      </p:grpSpPr>
      <p:pic>
        <p:nvPicPr>
          <p:cNvPr id="4" name="Picture 3" descr="NERC.tif"/>
          <p:cNvPicPr>
            <a:picLocks noChangeAspect="1"/>
          </p:cNvPicPr>
          <p:nvPr userDrawn="1"/>
        </p:nvPicPr>
        <p:blipFill>
          <a:blip r:embed="rId2" cstate="print"/>
          <a:stretch>
            <a:fillRect/>
          </a:stretch>
        </p:blipFill>
        <p:spPr>
          <a:xfrm>
            <a:off x="174625" y="117475"/>
            <a:ext cx="2000250" cy="685800"/>
          </a:xfrm>
          <a:prstGeom prst="rect">
            <a:avLst/>
          </a:prstGeom>
          <a:ln>
            <a:solidFill>
              <a:schemeClr val="bg2">
                <a:lumMod val="60000"/>
                <a:lumOff val="40000"/>
              </a:schemeClr>
            </a:solidFill>
          </a:ln>
        </p:spPr>
      </p:pic>
      <p:sp>
        <p:nvSpPr>
          <p:cNvPr id="2" name="Title 1"/>
          <p:cNvSpPr>
            <a:spLocks noGrp="1"/>
          </p:cNvSpPr>
          <p:nvPr>
            <p:ph type="title"/>
          </p:nvPr>
        </p:nvSpPr>
        <p:spPr>
          <a:xfrm>
            <a:off x="457200" y="274638"/>
            <a:ext cx="8229600" cy="1143000"/>
          </a:xfrm>
          <a:prstGeom prst="rect">
            <a:avLst/>
          </a:prstGeom>
        </p:spPr>
        <p:txBody>
          <a:bodyPr/>
          <a:lstStyle/>
          <a:p>
            <a:r>
              <a:rPr lang="en-US" dirty="0" smtClean="0"/>
              <a:t>Click to edit Master title style</a:t>
            </a:r>
            <a:endParaRPr lang="en-GB" dirty="0"/>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GB"/>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GB"/>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25DDD19F-E00D-4079-9569-E38B640C010B}"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1"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2.xml"/><Relationship Id="rId4" Type="http://schemas.openxmlformats.org/officeDocument/2006/relationships/slideLayout" Target="../slideLayouts/slideLayout13.xml"/><Relationship Id="rId5" Type="http://schemas.openxmlformats.org/officeDocument/2006/relationships/slideLayout" Target="../slideLayouts/slideLayout14.xml"/><Relationship Id="rId6" Type="http://schemas.openxmlformats.org/officeDocument/2006/relationships/slideLayout" Target="../slideLayouts/slideLayout15.xml"/><Relationship Id="rId7" Type="http://schemas.openxmlformats.org/officeDocument/2006/relationships/slideLayout" Target="../slideLayouts/slideLayout16.xml"/><Relationship Id="rId8" Type="http://schemas.openxmlformats.org/officeDocument/2006/relationships/theme" Target="../theme/theme2.xml"/><Relationship Id="rId9" Type="http://schemas.openxmlformats.org/officeDocument/2006/relationships/image" Target="../media/image1.png"/><Relationship Id="rId1" Type="http://schemas.openxmlformats.org/officeDocument/2006/relationships/slideLayout" Target="../slideLayouts/slideLayout10.xml"/><Relationship Id="rId2"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9.xml"/><Relationship Id="rId4" Type="http://schemas.openxmlformats.org/officeDocument/2006/relationships/slideLayout" Target="../slideLayouts/slideLayout20.xml"/><Relationship Id="rId5" Type="http://schemas.openxmlformats.org/officeDocument/2006/relationships/slideLayout" Target="../slideLayouts/slideLayout21.xml"/><Relationship Id="rId6" Type="http://schemas.openxmlformats.org/officeDocument/2006/relationships/slideLayout" Target="../slideLayouts/slideLayout22.xml"/><Relationship Id="rId7" Type="http://schemas.openxmlformats.org/officeDocument/2006/relationships/slideLayout" Target="../slideLayouts/slideLayout23.xml"/><Relationship Id="rId8" Type="http://schemas.openxmlformats.org/officeDocument/2006/relationships/theme" Target="../theme/theme3.xml"/><Relationship Id="rId9" Type="http://schemas.openxmlformats.org/officeDocument/2006/relationships/image" Target="../media/image1.png"/><Relationship Id="rId1" Type="http://schemas.openxmlformats.org/officeDocument/2006/relationships/slideLayout" Target="../slideLayouts/slideLayout17.xml"/><Relationship Id="rId2"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theme" Target="../theme/theme4.xml"/><Relationship Id="rId9" Type="http://schemas.openxmlformats.org/officeDocument/2006/relationships/image" Target="../media/image1.png"/><Relationship Id="rId1" Type="http://schemas.openxmlformats.org/officeDocument/2006/relationships/slideLayout" Target="../slideLayouts/slideLayout24.xml"/><Relationship Id="rId2"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0"/>
            <a:ext cx="9144000" cy="3429000"/>
          </a:xfrm>
          <a:prstGeom prst="rect">
            <a:avLst/>
          </a:prstGeom>
          <a:solidFill>
            <a:srgbClr val="3FCFD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2051" name="Picture 9" descr="CEH_PMS_RGB.png"/>
          <p:cNvPicPr>
            <a:picLocks noChangeAspect="1"/>
          </p:cNvPicPr>
          <p:nvPr/>
        </p:nvPicPr>
        <p:blipFill>
          <a:blip r:embed="rId11" cstate="print"/>
          <a:srcRect/>
          <a:stretch>
            <a:fillRect/>
          </a:stretch>
        </p:blipFill>
        <p:spPr bwMode="auto">
          <a:xfrm>
            <a:off x="388938" y="6088063"/>
            <a:ext cx="1798637" cy="43656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12" r:id="rId1"/>
    <p:sldLayoutId id="2147483913" r:id="rId2"/>
    <p:sldLayoutId id="2147483914" r:id="rId3"/>
    <p:sldLayoutId id="2147483915" r:id="rId4"/>
    <p:sldLayoutId id="2147483916" r:id="rId5"/>
    <p:sldLayoutId id="2147483917" r:id="rId6"/>
    <p:sldLayoutId id="2147483918" r:id="rId7"/>
    <p:sldLayoutId id="2147483936" r:id="rId8"/>
    <p:sldLayoutId id="2147483946" r:id="rId9"/>
  </p:sldLayoutIdLst>
  <p:timing>
    <p:tnLst>
      <p:par>
        <p:cTn id="1" dur="indefinite" restart="never" nodeType="tmRoot"/>
      </p:par>
    </p:tnLst>
  </p:timing>
  <p:txStyles>
    <p:titleStyle>
      <a:lvl1pPr algn="l" rtl="0" eaLnBrk="0" fontAlgn="base" hangingPunct="0">
        <a:spcBef>
          <a:spcPct val="0"/>
        </a:spcBef>
        <a:spcAft>
          <a:spcPct val="0"/>
        </a:spcAft>
        <a:defRPr sz="4400" kern="1200" cap="all">
          <a:solidFill>
            <a:schemeClr val="tx1"/>
          </a:solidFill>
          <a:latin typeface="Arial" pitchFamily="34" charset="0"/>
          <a:ea typeface="+mj-ea"/>
          <a:cs typeface="+mj-cs"/>
        </a:defRPr>
      </a:lvl1pPr>
      <a:lvl2pPr algn="l" rtl="0" eaLnBrk="0" fontAlgn="base" hangingPunct="0">
        <a:spcBef>
          <a:spcPct val="0"/>
        </a:spcBef>
        <a:spcAft>
          <a:spcPct val="0"/>
        </a:spcAft>
        <a:defRPr sz="4400">
          <a:solidFill>
            <a:schemeClr val="tx1"/>
          </a:solidFill>
          <a:latin typeface="Arial" pitchFamily="34" charset="0"/>
        </a:defRPr>
      </a:lvl2pPr>
      <a:lvl3pPr algn="l" rtl="0" eaLnBrk="0" fontAlgn="base" hangingPunct="0">
        <a:spcBef>
          <a:spcPct val="0"/>
        </a:spcBef>
        <a:spcAft>
          <a:spcPct val="0"/>
        </a:spcAft>
        <a:defRPr sz="4400">
          <a:solidFill>
            <a:schemeClr val="tx1"/>
          </a:solidFill>
          <a:latin typeface="Arial" pitchFamily="34" charset="0"/>
        </a:defRPr>
      </a:lvl3pPr>
      <a:lvl4pPr algn="l" rtl="0" eaLnBrk="0" fontAlgn="base" hangingPunct="0">
        <a:spcBef>
          <a:spcPct val="0"/>
        </a:spcBef>
        <a:spcAft>
          <a:spcPct val="0"/>
        </a:spcAft>
        <a:defRPr sz="4400">
          <a:solidFill>
            <a:schemeClr val="tx1"/>
          </a:solidFill>
          <a:latin typeface="Arial" pitchFamily="34" charset="0"/>
        </a:defRPr>
      </a:lvl4pPr>
      <a:lvl5pPr algn="l" rtl="0" eaLnBrk="0" fontAlgn="base" hangingPunct="0">
        <a:spcBef>
          <a:spcPct val="0"/>
        </a:spcBef>
        <a:spcAft>
          <a:spcPct val="0"/>
        </a:spcAft>
        <a:defRPr sz="4400">
          <a:solidFill>
            <a:schemeClr val="tx1"/>
          </a:solidFill>
          <a:latin typeface="Arial" pitchFamily="34" charset="0"/>
        </a:defRPr>
      </a:lvl5pPr>
      <a:lvl6pPr marL="457200" algn="l" rtl="0" eaLnBrk="1" fontAlgn="base" hangingPunct="1">
        <a:spcBef>
          <a:spcPct val="0"/>
        </a:spcBef>
        <a:spcAft>
          <a:spcPct val="0"/>
        </a:spcAft>
        <a:defRPr sz="4400">
          <a:solidFill>
            <a:schemeClr val="tx1"/>
          </a:solidFill>
          <a:latin typeface="Arial" pitchFamily="34" charset="0"/>
        </a:defRPr>
      </a:lvl6pPr>
      <a:lvl7pPr marL="914400" algn="l" rtl="0" eaLnBrk="1" fontAlgn="base" hangingPunct="1">
        <a:spcBef>
          <a:spcPct val="0"/>
        </a:spcBef>
        <a:spcAft>
          <a:spcPct val="0"/>
        </a:spcAft>
        <a:defRPr sz="4400">
          <a:solidFill>
            <a:schemeClr val="tx1"/>
          </a:solidFill>
          <a:latin typeface="Arial" pitchFamily="34" charset="0"/>
        </a:defRPr>
      </a:lvl7pPr>
      <a:lvl8pPr marL="1371600" algn="l" rtl="0" eaLnBrk="1" fontAlgn="base" hangingPunct="1">
        <a:spcBef>
          <a:spcPct val="0"/>
        </a:spcBef>
        <a:spcAft>
          <a:spcPct val="0"/>
        </a:spcAft>
        <a:defRPr sz="4400">
          <a:solidFill>
            <a:schemeClr val="tx1"/>
          </a:solidFill>
          <a:latin typeface="Arial" pitchFamily="34" charset="0"/>
        </a:defRPr>
      </a:lvl8pPr>
      <a:lvl9pPr marL="1828800" algn="l" rtl="0" eaLnBrk="1" fontAlgn="base" hangingPunct="1">
        <a:spcBef>
          <a:spcPct val="0"/>
        </a:spcBef>
        <a:spcAft>
          <a:spcPct val="0"/>
        </a:spcAft>
        <a:defRPr sz="4400">
          <a:solidFill>
            <a:schemeClr val="tx1"/>
          </a:solidFill>
          <a:latin typeface="Arial"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0"/>
            <a:ext cx="9144000" cy="3429000"/>
          </a:xfrm>
          <a:prstGeom prst="rect">
            <a:avLst/>
          </a:prstGeom>
          <a:solidFill>
            <a:srgbClr val="A2DA8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3075" name="Picture 9" descr="CEH_PMS_RGB.png"/>
          <p:cNvPicPr>
            <a:picLocks noChangeAspect="1"/>
          </p:cNvPicPr>
          <p:nvPr/>
        </p:nvPicPr>
        <p:blipFill>
          <a:blip r:embed="rId9" cstate="print"/>
          <a:srcRect/>
          <a:stretch>
            <a:fillRect/>
          </a:stretch>
        </p:blipFill>
        <p:spPr bwMode="auto">
          <a:xfrm>
            <a:off x="388938" y="6088063"/>
            <a:ext cx="1798637" cy="43656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19" r:id="rId1"/>
    <p:sldLayoutId id="2147483920" r:id="rId2"/>
    <p:sldLayoutId id="2147483921" r:id="rId3"/>
    <p:sldLayoutId id="2147483922" r:id="rId4"/>
    <p:sldLayoutId id="2147483923" r:id="rId5"/>
    <p:sldLayoutId id="2147483924" r:id="rId6"/>
    <p:sldLayoutId id="2147483938" r:id="rId7"/>
  </p:sldLayoutIdLst>
  <p:timing>
    <p:tnLst>
      <p:par>
        <p:cTn id="1" dur="indefinite" restart="never" nodeType="tmRoot"/>
      </p:par>
    </p:tnLst>
  </p:timing>
  <p:txStyles>
    <p:titleStyle>
      <a:lvl1pPr algn="l" rtl="0" eaLnBrk="0" fontAlgn="base" hangingPunct="0">
        <a:spcBef>
          <a:spcPct val="0"/>
        </a:spcBef>
        <a:spcAft>
          <a:spcPct val="0"/>
        </a:spcAft>
        <a:defRPr sz="4400" kern="1200" cap="all">
          <a:solidFill>
            <a:schemeClr val="tx1"/>
          </a:solidFill>
          <a:latin typeface="Arial" pitchFamily="34" charset="0"/>
          <a:ea typeface="+mj-ea"/>
          <a:cs typeface="+mj-cs"/>
        </a:defRPr>
      </a:lvl1pPr>
      <a:lvl2pPr algn="l" rtl="0" eaLnBrk="0" fontAlgn="base" hangingPunct="0">
        <a:spcBef>
          <a:spcPct val="0"/>
        </a:spcBef>
        <a:spcAft>
          <a:spcPct val="0"/>
        </a:spcAft>
        <a:defRPr sz="4400">
          <a:solidFill>
            <a:schemeClr val="tx1"/>
          </a:solidFill>
          <a:latin typeface="Arial" pitchFamily="34" charset="0"/>
        </a:defRPr>
      </a:lvl2pPr>
      <a:lvl3pPr algn="l" rtl="0" eaLnBrk="0" fontAlgn="base" hangingPunct="0">
        <a:spcBef>
          <a:spcPct val="0"/>
        </a:spcBef>
        <a:spcAft>
          <a:spcPct val="0"/>
        </a:spcAft>
        <a:defRPr sz="4400">
          <a:solidFill>
            <a:schemeClr val="tx1"/>
          </a:solidFill>
          <a:latin typeface="Arial" pitchFamily="34" charset="0"/>
        </a:defRPr>
      </a:lvl3pPr>
      <a:lvl4pPr algn="l" rtl="0" eaLnBrk="0" fontAlgn="base" hangingPunct="0">
        <a:spcBef>
          <a:spcPct val="0"/>
        </a:spcBef>
        <a:spcAft>
          <a:spcPct val="0"/>
        </a:spcAft>
        <a:defRPr sz="4400">
          <a:solidFill>
            <a:schemeClr val="tx1"/>
          </a:solidFill>
          <a:latin typeface="Arial" pitchFamily="34" charset="0"/>
        </a:defRPr>
      </a:lvl4pPr>
      <a:lvl5pPr algn="l" rtl="0" eaLnBrk="0" fontAlgn="base" hangingPunct="0">
        <a:spcBef>
          <a:spcPct val="0"/>
        </a:spcBef>
        <a:spcAft>
          <a:spcPct val="0"/>
        </a:spcAft>
        <a:defRPr sz="4400">
          <a:solidFill>
            <a:schemeClr val="tx1"/>
          </a:solidFill>
          <a:latin typeface="Arial" pitchFamily="34" charset="0"/>
        </a:defRPr>
      </a:lvl5pPr>
      <a:lvl6pPr marL="457200" algn="l" rtl="0" eaLnBrk="1" fontAlgn="base" hangingPunct="1">
        <a:spcBef>
          <a:spcPct val="0"/>
        </a:spcBef>
        <a:spcAft>
          <a:spcPct val="0"/>
        </a:spcAft>
        <a:defRPr sz="4400">
          <a:solidFill>
            <a:schemeClr val="tx1"/>
          </a:solidFill>
          <a:latin typeface="Arial" pitchFamily="34" charset="0"/>
        </a:defRPr>
      </a:lvl6pPr>
      <a:lvl7pPr marL="914400" algn="l" rtl="0" eaLnBrk="1" fontAlgn="base" hangingPunct="1">
        <a:spcBef>
          <a:spcPct val="0"/>
        </a:spcBef>
        <a:spcAft>
          <a:spcPct val="0"/>
        </a:spcAft>
        <a:defRPr sz="4400">
          <a:solidFill>
            <a:schemeClr val="tx1"/>
          </a:solidFill>
          <a:latin typeface="Arial" pitchFamily="34" charset="0"/>
        </a:defRPr>
      </a:lvl7pPr>
      <a:lvl8pPr marL="1371600" algn="l" rtl="0" eaLnBrk="1" fontAlgn="base" hangingPunct="1">
        <a:spcBef>
          <a:spcPct val="0"/>
        </a:spcBef>
        <a:spcAft>
          <a:spcPct val="0"/>
        </a:spcAft>
        <a:defRPr sz="4400">
          <a:solidFill>
            <a:schemeClr val="tx1"/>
          </a:solidFill>
          <a:latin typeface="Arial" pitchFamily="34" charset="0"/>
        </a:defRPr>
      </a:lvl8pPr>
      <a:lvl9pPr marL="1828800" algn="l" rtl="0" eaLnBrk="1" fontAlgn="base" hangingPunct="1">
        <a:spcBef>
          <a:spcPct val="0"/>
        </a:spcBef>
        <a:spcAft>
          <a:spcPct val="0"/>
        </a:spcAft>
        <a:defRPr sz="4400">
          <a:solidFill>
            <a:schemeClr val="tx1"/>
          </a:solidFill>
          <a:latin typeface="Arial"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0"/>
            <a:ext cx="9144000" cy="728663"/>
          </a:xfrm>
          <a:prstGeom prst="rect">
            <a:avLst/>
          </a:prstGeom>
          <a:solidFill>
            <a:srgbClr val="3FCFD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4099" name="Picture 9" descr="CEH_PMS_RGB.png"/>
          <p:cNvPicPr>
            <a:picLocks noChangeAspect="1"/>
          </p:cNvPicPr>
          <p:nvPr/>
        </p:nvPicPr>
        <p:blipFill>
          <a:blip r:embed="rId9" cstate="print"/>
          <a:srcRect/>
          <a:stretch>
            <a:fillRect/>
          </a:stretch>
        </p:blipFill>
        <p:spPr bwMode="auto">
          <a:xfrm>
            <a:off x="388938" y="6088063"/>
            <a:ext cx="1798637" cy="43656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48" r:id="rId6"/>
    <p:sldLayoutId id="2147483952" r:id="rId7"/>
  </p:sldLayoutIdLst>
  <p:timing>
    <p:tnLst>
      <p:par>
        <p:cTn id="1" dur="indefinite" restart="never" nodeType="tmRoot"/>
      </p:par>
    </p:tnLst>
  </p:timing>
  <p:txStyles>
    <p:titleStyle>
      <a:lvl1pPr algn="l" rtl="0" eaLnBrk="0" fontAlgn="base" hangingPunct="0">
        <a:spcBef>
          <a:spcPct val="0"/>
        </a:spcBef>
        <a:spcAft>
          <a:spcPct val="0"/>
        </a:spcAft>
        <a:defRPr sz="4400" kern="1200" cap="all">
          <a:solidFill>
            <a:schemeClr val="tx1"/>
          </a:solidFill>
          <a:latin typeface="Arial" pitchFamily="34" charset="0"/>
          <a:ea typeface="+mj-ea"/>
          <a:cs typeface="+mj-cs"/>
        </a:defRPr>
      </a:lvl1pPr>
      <a:lvl2pPr algn="l" rtl="0" eaLnBrk="0" fontAlgn="base" hangingPunct="0">
        <a:spcBef>
          <a:spcPct val="0"/>
        </a:spcBef>
        <a:spcAft>
          <a:spcPct val="0"/>
        </a:spcAft>
        <a:defRPr sz="4400">
          <a:solidFill>
            <a:schemeClr val="tx1"/>
          </a:solidFill>
          <a:latin typeface="Arial" pitchFamily="34" charset="0"/>
        </a:defRPr>
      </a:lvl2pPr>
      <a:lvl3pPr algn="l" rtl="0" eaLnBrk="0" fontAlgn="base" hangingPunct="0">
        <a:spcBef>
          <a:spcPct val="0"/>
        </a:spcBef>
        <a:spcAft>
          <a:spcPct val="0"/>
        </a:spcAft>
        <a:defRPr sz="4400">
          <a:solidFill>
            <a:schemeClr val="tx1"/>
          </a:solidFill>
          <a:latin typeface="Arial" pitchFamily="34" charset="0"/>
        </a:defRPr>
      </a:lvl3pPr>
      <a:lvl4pPr algn="l" rtl="0" eaLnBrk="0" fontAlgn="base" hangingPunct="0">
        <a:spcBef>
          <a:spcPct val="0"/>
        </a:spcBef>
        <a:spcAft>
          <a:spcPct val="0"/>
        </a:spcAft>
        <a:defRPr sz="4400">
          <a:solidFill>
            <a:schemeClr val="tx1"/>
          </a:solidFill>
          <a:latin typeface="Arial" pitchFamily="34" charset="0"/>
        </a:defRPr>
      </a:lvl4pPr>
      <a:lvl5pPr algn="l" rtl="0" eaLnBrk="0" fontAlgn="base" hangingPunct="0">
        <a:spcBef>
          <a:spcPct val="0"/>
        </a:spcBef>
        <a:spcAft>
          <a:spcPct val="0"/>
        </a:spcAft>
        <a:defRPr sz="4400">
          <a:solidFill>
            <a:schemeClr val="tx1"/>
          </a:solidFill>
          <a:latin typeface="Arial" pitchFamily="34" charset="0"/>
        </a:defRPr>
      </a:lvl5pPr>
      <a:lvl6pPr marL="457200" algn="l" rtl="0" eaLnBrk="1" fontAlgn="base" hangingPunct="1">
        <a:spcBef>
          <a:spcPct val="0"/>
        </a:spcBef>
        <a:spcAft>
          <a:spcPct val="0"/>
        </a:spcAft>
        <a:defRPr sz="4400">
          <a:solidFill>
            <a:schemeClr val="tx1"/>
          </a:solidFill>
          <a:latin typeface="Arial" pitchFamily="34" charset="0"/>
        </a:defRPr>
      </a:lvl6pPr>
      <a:lvl7pPr marL="914400" algn="l" rtl="0" eaLnBrk="1" fontAlgn="base" hangingPunct="1">
        <a:spcBef>
          <a:spcPct val="0"/>
        </a:spcBef>
        <a:spcAft>
          <a:spcPct val="0"/>
        </a:spcAft>
        <a:defRPr sz="4400">
          <a:solidFill>
            <a:schemeClr val="tx1"/>
          </a:solidFill>
          <a:latin typeface="Arial" pitchFamily="34" charset="0"/>
        </a:defRPr>
      </a:lvl7pPr>
      <a:lvl8pPr marL="1371600" algn="l" rtl="0" eaLnBrk="1" fontAlgn="base" hangingPunct="1">
        <a:spcBef>
          <a:spcPct val="0"/>
        </a:spcBef>
        <a:spcAft>
          <a:spcPct val="0"/>
        </a:spcAft>
        <a:defRPr sz="4400">
          <a:solidFill>
            <a:schemeClr val="tx1"/>
          </a:solidFill>
          <a:latin typeface="Arial" pitchFamily="34" charset="0"/>
        </a:defRPr>
      </a:lvl8pPr>
      <a:lvl9pPr marL="1828800" algn="l" rtl="0" eaLnBrk="1" fontAlgn="base" hangingPunct="1">
        <a:spcBef>
          <a:spcPct val="0"/>
        </a:spcBef>
        <a:spcAft>
          <a:spcPct val="0"/>
        </a:spcAft>
        <a:defRPr sz="4400">
          <a:solidFill>
            <a:schemeClr val="tx1"/>
          </a:solidFill>
          <a:latin typeface="Arial"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0"/>
            <a:ext cx="9144000" cy="728663"/>
          </a:xfrm>
          <a:prstGeom prst="rect">
            <a:avLst/>
          </a:prstGeom>
          <a:solidFill>
            <a:srgbClr val="A2DA8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5123" name="Picture 9" descr="CEH_PMS_RGB.png"/>
          <p:cNvPicPr>
            <a:picLocks noChangeAspect="1"/>
          </p:cNvPicPr>
          <p:nvPr/>
        </p:nvPicPr>
        <p:blipFill>
          <a:blip r:embed="rId9" cstate="print"/>
          <a:srcRect/>
          <a:stretch>
            <a:fillRect/>
          </a:stretch>
        </p:blipFill>
        <p:spPr bwMode="auto">
          <a:xfrm>
            <a:off x="388938" y="6088063"/>
            <a:ext cx="1798637" cy="43656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30" r:id="rId1"/>
    <p:sldLayoutId id="2147483931" r:id="rId2"/>
    <p:sldLayoutId id="2147483932" r:id="rId3"/>
    <p:sldLayoutId id="2147483933" r:id="rId4"/>
    <p:sldLayoutId id="2147483934" r:id="rId5"/>
    <p:sldLayoutId id="2147483944" r:id="rId6"/>
    <p:sldLayoutId id="2147483947" r:id="rId7"/>
  </p:sldLayoutIdLst>
  <p:timing>
    <p:tnLst>
      <p:par>
        <p:cTn id="1" dur="indefinite" restart="never" nodeType="tmRoot"/>
      </p:par>
    </p:tnLst>
  </p:timing>
  <p:txStyles>
    <p:titleStyle>
      <a:lvl1pPr algn="l" rtl="0" eaLnBrk="0" fontAlgn="base" hangingPunct="0">
        <a:spcBef>
          <a:spcPct val="0"/>
        </a:spcBef>
        <a:spcAft>
          <a:spcPct val="0"/>
        </a:spcAft>
        <a:defRPr sz="4400" kern="1200" cap="all">
          <a:solidFill>
            <a:schemeClr val="tx1"/>
          </a:solidFill>
          <a:latin typeface="Arial" pitchFamily="34" charset="0"/>
          <a:ea typeface="+mj-ea"/>
          <a:cs typeface="+mj-cs"/>
        </a:defRPr>
      </a:lvl1pPr>
      <a:lvl2pPr algn="l" rtl="0" eaLnBrk="0" fontAlgn="base" hangingPunct="0">
        <a:spcBef>
          <a:spcPct val="0"/>
        </a:spcBef>
        <a:spcAft>
          <a:spcPct val="0"/>
        </a:spcAft>
        <a:defRPr sz="4400">
          <a:solidFill>
            <a:schemeClr val="tx1"/>
          </a:solidFill>
          <a:latin typeface="Arial" pitchFamily="34" charset="0"/>
        </a:defRPr>
      </a:lvl2pPr>
      <a:lvl3pPr algn="l" rtl="0" eaLnBrk="0" fontAlgn="base" hangingPunct="0">
        <a:spcBef>
          <a:spcPct val="0"/>
        </a:spcBef>
        <a:spcAft>
          <a:spcPct val="0"/>
        </a:spcAft>
        <a:defRPr sz="4400">
          <a:solidFill>
            <a:schemeClr val="tx1"/>
          </a:solidFill>
          <a:latin typeface="Arial" pitchFamily="34" charset="0"/>
        </a:defRPr>
      </a:lvl3pPr>
      <a:lvl4pPr algn="l" rtl="0" eaLnBrk="0" fontAlgn="base" hangingPunct="0">
        <a:spcBef>
          <a:spcPct val="0"/>
        </a:spcBef>
        <a:spcAft>
          <a:spcPct val="0"/>
        </a:spcAft>
        <a:defRPr sz="4400">
          <a:solidFill>
            <a:schemeClr val="tx1"/>
          </a:solidFill>
          <a:latin typeface="Arial" pitchFamily="34" charset="0"/>
        </a:defRPr>
      </a:lvl4pPr>
      <a:lvl5pPr algn="l" rtl="0" eaLnBrk="0" fontAlgn="base" hangingPunct="0">
        <a:spcBef>
          <a:spcPct val="0"/>
        </a:spcBef>
        <a:spcAft>
          <a:spcPct val="0"/>
        </a:spcAft>
        <a:defRPr sz="4400">
          <a:solidFill>
            <a:schemeClr val="tx1"/>
          </a:solidFill>
          <a:latin typeface="Arial" pitchFamily="34" charset="0"/>
        </a:defRPr>
      </a:lvl5pPr>
      <a:lvl6pPr marL="457200" algn="l" rtl="0" eaLnBrk="1" fontAlgn="base" hangingPunct="1">
        <a:spcBef>
          <a:spcPct val="0"/>
        </a:spcBef>
        <a:spcAft>
          <a:spcPct val="0"/>
        </a:spcAft>
        <a:defRPr sz="4400">
          <a:solidFill>
            <a:schemeClr val="tx1"/>
          </a:solidFill>
          <a:latin typeface="Arial" pitchFamily="34" charset="0"/>
        </a:defRPr>
      </a:lvl6pPr>
      <a:lvl7pPr marL="914400" algn="l" rtl="0" eaLnBrk="1" fontAlgn="base" hangingPunct="1">
        <a:spcBef>
          <a:spcPct val="0"/>
        </a:spcBef>
        <a:spcAft>
          <a:spcPct val="0"/>
        </a:spcAft>
        <a:defRPr sz="4400">
          <a:solidFill>
            <a:schemeClr val="tx1"/>
          </a:solidFill>
          <a:latin typeface="Arial" pitchFamily="34" charset="0"/>
        </a:defRPr>
      </a:lvl7pPr>
      <a:lvl8pPr marL="1371600" algn="l" rtl="0" eaLnBrk="1" fontAlgn="base" hangingPunct="1">
        <a:spcBef>
          <a:spcPct val="0"/>
        </a:spcBef>
        <a:spcAft>
          <a:spcPct val="0"/>
        </a:spcAft>
        <a:defRPr sz="4400">
          <a:solidFill>
            <a:schemeClr val="tx1"/>
          </a:solidFill>
          <a:latin typeface="Arial" pitchFamily="34" charset="0"/>
        </a:defRPr>
      </a:lvl8pPr>
      <a:lvl9pPr marL="1828800" algn="l" rtl="0" eaLnBrk="1" fontAlgn="base" hangingPunct="1">
        <a:spcBef>
          <a:spcPct val="0"/>
        </a:spcBef>
        <a:spcAft>
          <a:spcPct val="0"/>
        </a:spcAft>
        <a:defRPr sz="4400">
          <a:solidFill>
            <a:schemeClr val="tx1"/>
          </a:solidFill>
          <a:latin typeface="Arial"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4" Type="http://schemas.openxmlformats.org/officeDocument/2006/relationships/image" Target="../media/image7.png"/><Relationship Id="rId1" Type="http://schemas.openxmlformats.org/officeDocument/2006/relationships/slideLayout" Target="../slideLayouts/slideLayout23.xml"/><Relationship Id="rId2"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4" Type="http://schemas.openxmlformats.org/officeDocument/2006/relationships/image" Target="../media/image7.png"/><Relationship Id="rId1" Type="http://schemas.openxmlformats.org/officeDocument/2006/relationships/slideLayout" Target="../slideLayouts/slideLayout23.xml"/><Relationship Id="rId2"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4" Type="http://schemas.openxmlformats.org/officeDocument/2006/relationships/image" Target="../media/image7.png"/><Relationship Id="rId1" Type="http://schemas.openxmlformats.org/officeDocument/2006/relationships/slideLayout" Target="../slideLayouts/slideLayout23.xml"/><Relationship Id="rId2"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4" Type="http://schemas.openxmlformats.org/officeDocument/2006/relationships/image" Target="../media/image7.png"/><Relationship Id="rId1" Type="http://schemas.openxmlformats.org/officeDocument/2006/relationships/slideLayout" Target="../slideLayouts/slideLayout23.xml"/><Relationship Id="rId2" Type="http://schemas.openxmlformats.org/officeDocument/2006/relationships/image" Target="../media/image5.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ext Placeholder 4"/>
          <p:cNvSpPr>
            <a:spLocks noGrp="1"/>
          </p:cNvSpPr>
          <p:nvPr>
            <p:ph type="body" sz="quarter" idx="12"/>
          </p:nvPr>
        </p:nvSpPr>
        <p:spPr/>
        <p:txBody>
          <a:bodyPr>
            <a:normAutofit/>
          </a:bodyPr>
          <a:lstStyle/>
          <a:p>
            <a:r>
              <a:rPr lang="en-GB" sz="1600" dirty="0" smtClean="0"/>
              <a:t>Bridget Emmett, Chris Evans, Ed Rowe, Filip Oehele (NERC’s Centre for Ecology and Hydrology)</a:t>
            </a:r>
          </a:p>
          <a:p>
            <a:endParaRPr lang="en-GB" sz="1600" dirty="0" smtClean="0"/>
          </a:p>
          <a:p>
            <a:r>
              <a:rPr lang="en-GB" sz="1600" dirty="0" smtClean="0"/>
              <a:t>Plus unpublished data and slides from:</a:t>
            </a:r>
          </a:p>
          <a:p>
            <a:r>
              <a:rPr lang="en-US" sz="1600" dirty="0" smtClean="0"/>
              <a:t>Christine Goodale, et al.  (N addition synthesis), </a:t>
            </a:r>
          </a:p>
          <a:p>
            <a:r>
              <a:rPr lang="en-US" sz="1600" dirty="0" smtClean="0"/>
              <a:t>Gareth Phoenix et al (UK N addition synthesis ;</a:t>
            </a:r>
          </a:p>
          <a:p>
            <a:r>
              <a:rPr lang="en-US" sz="1600" dirty="0" smtClean="0"/>
              <a:t>Pam Templer and Michelle Mack et al. (NCEAS 15N experiment synthesis)</a:t>
            </a:r>
          </a:p>
          <a:p>
            <a:r>
              <a:rPr lang="en-US" sz="1600" dirty="0" smtClean="0"/>
              <a:t>Lina Mercado et al. (Jules applications of phosphorus in Amazon)</a:t>
            </a:r>
          </a:p>
          <a:p>
            <a:endParaRPr lang="en-GB" sz="1200" dirty="0"/>
          </a:p>
        </p:txBody>
      </p:sp>
      <p:sp>
        <p:nvSpPr>
          <p:cNvPr id="7" name="Picture Placeholder 6"/>
          <p:cNvSpPr>
            <a:spLocks noGrp="1"/>
          </p:cNvSpPr>
          <p:nvPr>
            <p:ph type="pic" sz="quarter" idx="13"/>
          </p:nvPr>
        </p:nvSpPr>
        <p:spPr/>
      </p:sp>
      <p:sp>
        <p:nvSpPr>
          <p:cNvPr id="4" name="Text Placeholder 3"/>
          <p:cNvSpPr>
            <a:spLocks noGrp="1"/>
          </p:cNvSpPr>
          <p:nvPr>
            <p:ph type="body" sz="quarter" idx="10"/>
          </p:nvPr>
        </p:nvSpPr>
        <p:spPr/>
        <p:txBody>
          <a:bodyPr/>
          <a:lstStyle/>
          <a:p>
            <a:r>
              <a:rPr lang="en-GB" dirty="0" smtClean="0"/>
              <a:t>How do we improve earth system models: Nutrients – an experimental perspective</a:t>
            </a:r>
            <a:endParaRPr lang="en-GB" dirty="0"/>
          </a:p>
        </p:txBody>
      </p:sp>
      <p:sp>
        <p:nvSpPr>
          <p:cNvPr id="6" name="Rectangle 34"/>
          <p:cNvSpPr>
            <a:spLocks noChangeArrowheads="1"/>
          </p:cNvSpPr>
          <p:nvPr/>
        </p:nvSpPr>
        <p:spPr bwMode="auto">
          <a:xfrm>
            <a:off x="304800" y="4366610"/>
            <a:ext cx="8153400" cy="792892"/>
          </a:xfrm>
          <a:prstGeom prst="rect">
            <a:avLst/>
          </a:prstGeom>
          <a:noFill/>
          <a:ln w="9525">
            <a:noFill/>
            <a:miter lim="800000"/>
            <a:headEnd/>
            <a:tailEnd/>
          </a:ln>
          <a:effectLst/>
        </p:spPr>
        <p:txBody>
          <a:bodyPr/>
          <a:lstStyle/>
          <a:p>
            <a:pPr>
              <a:spcBef>
                <a:spcPct val="20000"/>
              </a:spcBef>
            </a:pPr>
            <a:endParaRPr lang="en-US" sz="1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 name="Text Placeholder 13"/>
          <p:cNvSpPr>
            <a:spLocks noGrp="1"/>
          </p:cNvSpPr>
          <p:nvPr>
            <p:ph type="body" sz="quarter" idx="12"/>
          </p:nvPr>
        </p:nvSpPr>
        <p:spPr>
          <a:xfrm>
            <a:off x="0" y="730250"/>
            <a:ext cx="9144000" cy="6127750"/>
          </a:xfrm>
        </p:spPr>
        <p:txBody>
          <a:bodyPr>
            <a:normAutofit/>
          </a:bodyPr>
          <a:lstStyle/>
          <a:p>
            <a:r>
              <a:rPr lang="en-GB" dirty="0" smtClean="0"/>
              <a:t>… slides redacted, at least </a:t>
            </a:r>
            <a:r>
              <a:rPr lang="en-GB" dirty="0" smtClean="0"/>
              <a:t>temporarily</a:t>
            </a:r>
            <a:r>
              <a:rPr lang="en-GB" dirty="0" smtClean="0"/>
              <a:t>…</a:t>
            </a:r>
            <a:endParaRPr lang="en-GB" dirty="0"/>
          </a:p>
        </p:txBody>
      </p:sp>
      <p:sp>
        <p:nvSpPr>
          <p:cNvPr id="15" name="Text Placeholder 14"/>
          <p:cNvSpPr>
            <a:spLocks noGrp="1"/>
          </p:cNvSpPr>
          <p:nvPr>
            <p:ph type="body" sz="quarter" idx="13"/>
          </p:nvPr>
        </p:nvSpPr>
        <p:spPr/>
        <p:txBody>
          <a:bodyPr/>
          <a:lstStyle/>
          <a:p>
            <a:endParaRPr lang="en-GB"/>
          </a:p>
        </p:txBody>
      </p:sp>
      <p:sp>
        <p:nvSpPr>
          <p:cNvPr id="11" name="Text Placeholder 1"/>
          <p:cNvSpPr txBox="1">
            <a:spLocks/>
          </p:cNvSpPr>
          <p:nvPr/>
        </p:nvSpPr>
        <p:spPr>
          <a:xfrm>
            <a:off x="0" y="35635"/>
            <a:ext cx="9144000" cy="728663"/>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2800" b="0" i="0" u="none" strike="noStrike" kern="1200" cap="none" spc="0" normalizeH="0" baseline="0" noProof="0" dirty="0">
              <a:ln>
                <a:noFill/>
              </a:ln>
              <a:solidFill>
                <a:schemeClr val="bg1"/>
              </a:solidFill>
              <a:effectLst/>
              <a:uLnTx/>
              <a:uFillTx/>
              <a:latin typeface="Arial" charset="0"/>
              <a:ea typeface="+mn-ea"/>
              <a:cs typeface="Arial"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sz="2400" dirty="0" smtClean="0"/>
              <a:t>So…. What are modelling needs for nutrients to capture major effects that experimentalists see?</a:t>
            </a:r>
            <a:endParaRPr lang="en-GB" sz="2400" dirty="0"/>
          </a:p>
        </p:txBody>
      </p:sp>
      <p:sp>
        <p:nvSpPr>
          <p:cNvPr id="4" name="Text Placeholder 3"/>
          <p:cNvSpPr>
            <a:spLocks noGrp="1"/>
          </p:cNvSpPr>
          <p:nvPr>
            <p:ph type="body" sz="quarter" idx="13"/>
          </p:nvPr>
        </p:nvSpPr>
        <p:spPr/>
        <p:txBody>
          <a:bodyPr/>
          <a:lstStyle/>
          <a:p>
            <a:endParaRPr lang="en-GB"/>
          </a:p>
        </p:txBody>
      </p:sp>
      <p:sp>
        <p:nvSpPr>
          <p:cNvPr id="9" name="Text Placeholder 2"/>
          <p:cNvSpPr>
            <a:spLocks noGrp="1"/>
          </p:cNvSpPr>
          <p:nvPr>
            <p:ph type="body" sz="quarter" idx="12"/>
          </p:nvPr>
        </p:nvSpPr>
        <p:spPr>
          <a:xfrm>
            <a:off x="-12700" y="715963"/>
            <a:ext cx="9156700" cy="5227637"/>
          </a:xfrm>
        </p:spPr>
        <p:txBody>
          <a:bodyPr>
            <a:noAutofit/>
          </a:bodyPr>
          <a:lstStyle/>
          <a:p>
            <a:pPr>
              <a:buNone/>
            </a:pPr>
            <a:r>
              <a:rPr lang="en-GB" sz="2400" dirty="0" smtClean="0"/>
              <a:t>Plant production: Variable responses to nitrogen (+; - and no change); need to include phosphorus </a:t>
            </a:r>
          </a:p>
          <a:p>
            <a:pPr>
              <a:buNone/>
            </a:pPr>
            <a:r>
              <a:rPr lang="en-GB" sz="2400" dirty="0" smtClean="0"/>
              <a:t>Leaching losses: Need to include leaching losses of C and N and check against large amount of data available (probably best data available)</a:t>
            </a:r>
          </a:p>
          <a:p>
            <a:pPr>
              <a:buNone/>
            </a:pPr>
            <a:r>
              <a:rPr lang="en-GB" sz="2400" dirty="0" smtClean="0"/>
              <a:t>Variable decomposition: Requires two linked soil carbon pools – labile and recalcitrant which respond to labile C inputs and N status</a:t>
            </a:r>
          </a:p>
          <a:p>
            <a:pPr>
              <a:buNone/>
            </a:pPr>
            <a:r>
              <a:rPr lang="en-GB" sz="2400" dirty="0" smtClean="0"/>
              <a:t>Changing ecology: Effects through species / functional type change on litter quality and ‘filtering’ effect</a:t>
            </a:r>
          </a:p>
          <a:p>
            <a:pPr>
              <a:buNone/>
            </a:pPr>
            <a:endParaRPr lang="en-GB" sz="2400" dirty="0" smtClean="0"/>
          </a:p>
          <a:p>
            <a:pPr>
              <a:buNone/>
            </a:pPr>
            <a:endParaRPr lang="en-GB" sz="2400" dirty="0" smtClean="0"/>
          </a:p>
          <a:p>
            <a:endParaRPr lang="en-GB" sz="2400" dirty="0" smtClean="0"/>
          </a:p>
          <a:p>
            <a:endParaRPr lang="en-GB"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GB" dirty="0" smtClean="0"/>
              <a:t>Co-authors (Unpuplished data)</a:t>
            </a:r>
            <a:endParaRPr lang="en-GB" dirty="0"/>
          </a:p>
        </p:txBody>
      </p:sp>
      <p:sp>
        <p:nvSpPr>
          <p:cNvPr id="7" name="Text Placeholder 6"/>
          <p:cNvSpPr>
            <a:spLocks noGrp="1"/>
          </p:cNvSpPr>
          <p:nvPr>
            <p:ph type="body" sz="quarter" idx="13"/>
          </p:nvPr>
        </p:nvSpPr>
        <p:spPr/>
        <p:txBody>
          <a:bodyPr/>
          <a:lstStyle/>
          <a:p>
            <a:endParaRPr lang="en-GB"/>
          </a:p>
        </p:txBody>
      </p:sp>
      <p:sp>
        <p:nvSpPr>
          <p:cNvPr id="8" name="Rectangle 34"/>
          <p:cNvSpPr>
            <a:spLocks noChangeArrowheads="1"/>
          </p:cNvSpPr>
          <p:nvPr/>
        </p:nvSpPr>
        <p:spPr bwMode="auto">
          <a:xfrm>
            <a:off x="304799" y="2083238"/>
            <a:ext cx="8153400" cy="792892"/>
          </a:xfrm>
          <a:prstGeom prst="rect">
            <a:avLst/>
          </a:prstGeom>
          <a:noFill/>
          <a:ln w="9525">
            <a:noFill/>
            <a:miter lim="800000"/>
            <a:headEnd/>
            <a:tailEnd/>
          </a:ln>
          <a:effectLst/>
        </p:spPr>
        <p:txBody>
          <a:bodyPr/>
          <a:lstStyle/>
          <a:p>
            <a:pPr>
              <a:spcBef>
                <a:spcPct val="20000"/>
              </a:spcBef>
            </a:pPr>
            <a:r>
              <a:rPr lang="en-US" sz="1200" b="1" u="sng" dirty="0" smtClean="0"/>
              <a:t>15N synthesis</a:t>
            </a:r>
            <a:r>
              <a:rPr lang="en-US" sz="1200" dirty="0" smtClean="0"/>
              <a:t>: </a:t>
            </a:r>
            <a:r>
              <a:rPr lang="en-US" sz="1200" dirty="0" smtClean="0">
                <a:latin typeface="Comic Sans MS" pitchFamily="66" charset="0"/>
              </a:rPr>
              <a:t>Pamela Templer and Michelle Mack</a:t>
            </a:r>
            <a:r>
              <a:rPr lang="en-US" sz="1200" baseline="30000" dirty="0" smtClean="0">
                <a:latin typeface="Comic Sans MS" pitchFamily="66" charset="0"/>
              </a:rPr>
              <a:t> </a:t>
            </a:r>
            <a:r>
              <a:rPr lang="en-US" sz="1200" dirty="0" smtClean="0">
                <a:latin typeface="Comic Sans MS" pitchFamily="66" charset="0"/>
              </a:rPr>
              <a:t>Boston University, University of Florida NCEAS Participants: </a:t>
            </a:r>
            <a:r>
              <a:rPr lang="en-US" sz="1200" dirty="0" smtClean="0">
                <a:latin typeface="Arial" pitchFamily="34" charset="0"/>
                <a:cs typeface="Arial" pitchFamily="34" charset="0"/>
              </a:rPr>
              <a:t>Jana Campton, Terri Chapin, Lynn Christenson, Hannah Crook, Bill Currie, Chris Curtis, Bryan Dail, Carla D’Antonio, Bridgett Emmett, Howie Epstein, Christy Goodale, Per Gundersen, Sarah Hobbie, Keri Holland, David Hooper, Inger Kappel-Schimdt, Knute Nadelhoffer, Craig Osenberg, Steve Perakis, Patrick Schleppi, Josh Schimel, Martin Sommerkorn, Sébastien Lamontagne, Don Zak</a:t>
            </a:r>
          </a:p>
          <a:p>
            <a:pPr>
              <a:spcBef>
                <a:spcPct val="20000"/>
              </a:spcBef>
            </a:pPr>
            <a:endParaRPr lang="en-US" sz="1200" dirty="0" smtClean="0">
              <a:latin typeface="Arial" pitchFamily="34" charset="0"/>
              <a:cs typeface="Arial" pitchFamily="34" charset="0"/>
            </a:endParaRPr>
          </a:p>
          <a:p>
            <a:pPr>
              <a:spcBef>
                <a:spcPct val="20000"/>
              </a:spcBef>
            </a:pPr>
            <a:endParaRPr lang="en-US" sz="1200" dirty="0">
              <a:latin typeface="Arial" pitchFamily="34" charset="0"/>
              <a:cs typeface="Arial" pitchFamily="34" charset="0"/>
            </a:endParaRPr>
          </a:p>
        </p:txBody>
      </p:sp>
      <p:sp>
        <p:nvSpPr>
          <p:cNvPr id="9" name="Rectangle 34"/>
          <p:cNvSpPr>
            <a:spLocks noChangeArrowheads="1"/>
          </p:cNvSpPr>
          <p:nvPr/>
        </p:nvSpPr>
        <p:spPr bwMode="auto">
          <a:xfrm>
            <a:off x="257503" y="992789"/>
            <a:ext cx="8153400" cy="792892"/>
          </a:xfrm>
          <a:prstGeom prst="rect">
            <a:avLst/>
          </a:prstGeom>
          <a:noFill/>
          <a:ln w="9525">
            <a:noFill/>
            <a:miter lim="800000"/>
            <a:headEnd/>
            <a:tailEnd/>
          </a:ln>
          <a:effectLst/>
        </p:spPr>
        <p:txBody>
          <a:bodyPr/>
          <a:lstStyle/>
          <a:p>
            <a:pPr>
              <a:spcBef>
                <a:spcPct val="20000"/>
              </a:spcBef>
            </a:pPr>
            <a:r>
              <a:rPr lang="en-US" sz="1200" b="1" u="sng" dirty="0" smtClean="0"/>
              <a:t>N addition review: </a:t>
            </a:r>
          </a:p>
          <a:p>
            <a:pPr>
              <a:spcBef>
                <a:spcPct val="20000"/>
              </a:spcBef>
            </a:pPr>
            <a:r>
              <a:rPr lang="en-US" sz="1200" dirty="0" smtClean="0"/>
              <a:t>CL </a:t>
            </a:r>
            <a:r>
              <a:rPr lang="en-US" sz="1200" dirty="0"/>
              <a:t>Goodale, RQ Thomas, F Dentener,  MB Adams, JS Baron, RD Bowden, DB Dail, BA Emmett, CD Evans, IJ Fernandez, P Gundersen, F Hagedorn, A Kulmatiski, GM Lovett, SG McNulty, AM Melvin, F Moldan, SV Ollinger, P Schleppi, LJ Sheppard,  MS Weiss </a:t>
            </a:r>
            <a:endParaRPr lang="en-US" sz="1200" dirty="0" smtClean="0"/>
          </a:p>
          <a:p>
            <a:pPr>
              <a:spcBef>
                <a:spcPct val="20000"/>
              </a:spcBef>
            </a:pPr>
            <a:endParaRPr lang="en-US" sz="1200" dirty="0" smtClean="0">
              <a:latin typeface="Arial" pitchFamily="34" charset="0"/>
              <a:cs typeface="Arial" pitchFamily="34" charset="0"/>
            </a:endParaRPr>
          </a:p>
          <a:p>
            <a:pPr>
              <a:spcBef>
                <a:spcPct val="20000"/>
              </a:spcBef>
            </a:pPr>
            <a:endParaRPr lang="en-US" sz="1200" dirty="0">
              <a:latin typeface="Arial" pitchFamily="34" charset="0"/>
              <a:cs typeface="Arial" pitchFamily="34" charset="0"/>
            </a:endParaRPr>
          </a:p>
        </p:txBody>
      </p:sp>
      <p:sp>
        <p:nvSpPr>
          <p:cNvPr id="11" name="Rectangle 34"/>
          <p:cNvSpPr>
            <a:spLocks noChangeArrowheads="1"/>
          </p:cNvSpPr>
          <p:nvPr/>
        </p:nvSpPr>
        <p:spPr bwMode="auto">
          <a:xfrm>
            <a:off x="349363" y="3289159"/>
            <a:ext cx="8153400" cy="792892"/>
          </a:xfrm>
          <a:prstGeom prst="rect">
            <a:avLst/>
          </a:prstGeom>
          <a:noFill/>
          <a:ln w="9525">
            <a:noFill/>
            <a:miter lim="800000"/>
            <a:headEnd/>
            <a:tailEnd/>
          </a:ln>
          <a:effectLst/>
        </p:spPr>
        <p:txBody>
          <a:bodyPr/>
          <a:lstStyle/>
          <a:p>
            <a:pPr>
              <a:spcBef>
                <a:spcPct val="20000"/>
              </a:spcBef>
            </a:pPr>
            <a:r>
              <a:rPr lang="en-US" sz="1200" b="1" u="sng" dirty="0" smtClean="0"/>
              <a:t>UK N effects on vegetation composition (experimental)</a:t>
            </a:r>
            <a:r>
              <a:rPr lang="en-US" sz="1200" dirty="0" smtClean="0"/>
              <a:t>: G. Phoenix; B A Emmett, L Sheppard, S Caporn, S Power,  C Field, A. Sowerby, J Wildig</a:t>
            </a:r>
          </a:p>
          <a:p>
            <a:pPr>
              <a:spcBef>
                <a:spcPct val="20000"/>
              </a:spcBef>
            </a:pPr>
            <a:endParaRPr lang="en-US" sz="1200" dirty="0" smtClean="0"/>
          </a:p>
          <a:p>
            <a:pPr>
              <a:spcBef>
                <a:spcPct val="20000"/>
              </a:spcBef>
            </a:pPr>
            <a:r>
              <a:rPr lang="en-US" sz="1200" b="1" u="sng" dirty="0" smtClean="0"/>
              <a:t>UK N effects on vegetation composition (Survey) </a:t>
            </a:r>
            <a:r>
              <a:rPr lang="en-US" sz="1200" dirty="0" smtClean="0"/>
              <a:t>; </a:t>
            </a:r>
            <a:r>
              <a:rPr lang="en-GB" sz="1200" dirty="0" smtClean="0"/>
              <a:t>Emmett, B.A</a:t>
            </a:r>
            <a:r>
              <a:rPr lang="en-GB" sz="1200" baseline="30000" dirty="0" smtClean="0"/>
              <a:t>b</a:t>
            </a:r>
            <a:r>
              <a:rPr lang="en-GB" sz="1200" dirty="0" smtClean="0"/>
              <a:t>, Rowe, E.C.</a:t>
            </a:r>
            <a:r>
              <a:rPr lang="en-GB" sz="1200" baseline="30000" dirty="0" smtClean="0"/>
              <a:t>b</a:t>
            </a:r>
            <a:r>
              <a:rPr lang="en-GB" sz="1200" dirty="0" smtClean="0"/>
              <a:t>, Stevens, C.J.</a:t>
            </a:r>
            <a:r>
              <a:rPr lang="en-GB" sz="1200" baseline="30000" dirty="0" smtClean="0"/>
              <a:t>a</a:t>
            </a:r>
            <a:r>
              <a:rPr lang="en-GB" sz="1200" dirty="0" smtClean="0"/>
              <a:t>, Gowing, D.J.</a:t>
            </a:r>
            <a:r>
              <a:rPr lang="en-GB" sz="1200" baseline="30000" dirty="0" smtClean="0"/>
              <a:t>a</a:t>
            </a:r>
            <a:r>
              <a:rPr lang="en-GB" sz="1200" dirty="0" smtClean="0"/>
              <a:t>, Henrys, P.A.</a:t>
            </a:r>
            <a:r>
              <a:rPr lang="en-GB" sz="1200" baseline="30000" dirty="0" smtClean="0"/>
              <a:t>c</a:t>
            </a:r>
            <a:r>
              <a:rPr lang="en-GB" sz="1200" dirty="0" smtClean="0"/>
              <a:t>, Maskell, L.C.</a:t>
            </a:r>
            <a:r>
              <a:rPr lang="en-GB" sz="1200" baseline="30000" dirty="0" smtClean="0"/>
              <a:t>c </a:t>
            </a:r>
            <a:r>
              <a:rPr lang="en-GB" sz="1200" dirty="0" smtClean="0"/>
              <a:t>&amp; Smart, S.M</a:t>
            </a:r>
          </a:p>
          <a:p>
            <a:pPr>
              <a:spcBef>
                <a:spcPct val="20000"/>
              </a:spcBef>
            </a:pPr>
            <a:endParaRPr lang="en-GB" sz="1200" dirty="0" smtClean="0"/>
          </a:p>
          <a:p>
            <a:pPr>
              <a:spcBef>
                <a:spcPct val="20000"/>
              </a:spcBef>
            </a:pPr>
            <a:endParaRPr lang="en-GB" sz="1200" dirty="0" smtClean="0"/>
          </a:p>
          <a:p>
            <a:pPr>
              <a:spcBef>
                <a:spcPct val="20000"/>
              </a:spcBef>
            </a:pPr>
            <a:endParaRPr lang="en-US" sz="1200" dirty="0" smtClean="0">
              <a:latin typeface="Arial" pitchFamily="34" charset="0"/>
              <a:cs typeface="Arial" pitchFamily="34" charset="0"/>
            </a:endParaRPr>
          </a:p>
          <a:p>
            <a:pPr>
              <a:spcBef>
                <a:spcPct val="20000"/>
              </a:spcBef>
            </a:pPr>
            <a:r>
              <a:rPr lang="en-US" sz="1200" dirty="0" smtClean="0">
                <a:latin typeface="Arial" pitchFamily="34" charset="0"/>
                <a:cs typeface="Arial" pitchFamily="34" charset="0"/>
              </a:rPr>
              <a:t> </a:t>
            </a:r>
            <a:endParaRPr lang="en-US" sz="1200" dirty="0">
              <a:latin typeface="Arial" pitchFamily="34" charset="0"/>
              <a:cs typeface="Arial" pitchFamily="34" charset="0"/>
            </a:endParaRPr>
          </a:p>
        </p:txBody>
      </p:sp>
      <p:sp>
        <p:nvSpPr>
          <p:cNvPr id="12" name="Rectangle 11"/>
          <p:cNvSpPr/>
          <p:nvPr/>
        </p:nvSpPr>
        <p:spPr>
          <a:xfrm>
            <a:off x="362198" y="4511690"/>
            <a:ext cx="7974280" cy="461665"/>
          </a:xfrm>
          <a:prstGeom prst="rect">
            <a:avLst/>
          </a:prstGeom>
        </p:spPr>
        <p:txBody>
          <a:bodyPr wrap="square">
            <a:spAutoFit/>
          </a:bodyPr>
          <a:lstStyle/>
          <a:p>
            <a:r>
              <a:rPr lang="en-GB" sz="1200" b="1" u="sng" dirty="0" smtClean="0"/>
              <a:t>Phosphorus into JULES for the Amzon rainforest:</a:t>
            </a:r>
            <a:r>
              <a:rPr lang="en-GB" sz="1200" dirty="0" smtClean="0"/>
              <a:t> Lina Mercado Tomas Domingues, Beto Quesada, Liana Anderson, Nikolaos Fyllas, Phil Harris, Nic Gedney and Jon Lloyd</a:t>
            </a:r>
            <a:endParaRPr lang="en-GB" sz="1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r>
              <a:rPr lang="en-GB" dirty="0" smtClean="0"/>
              <a:t>WHY: Do we need greater representation of nutrients in earth system models? </a:t>
            </a:r>
            <a:endParaRPr lang="en-GB" dirty="0"/>
          </a:p>
        </p:txBody>
      </p:sp>
      <p:sp>
        <p:nvSpPr>
          <p:cNvPr id="3" name="Text Placeholder 2"/>
          <p:cNvSpPr>
            <a:spLocks noGrp="1"/>
          </p:cNvSpPr>
          <p:nvPr>
            <p:ph type="body" sz="quarter" idx="12"/>
          </p:nvPr>
        </p:nvSpPr>
        <p:spPr/>
        <p:txBody>
          <a:bodyPr/>
          <a:lstStyle/>
          <a:p>
            <a:r>
              <a:rPr lang="en-GB" dirty="0" smtClean="0"/>
              <a:t>BECAUSE: Experiments (surveys) tell us we need to…</a:t>
            </a:r>
            <a:endParaRPr lang="en-GB" dirty="0"/>
          </a:p>
        </p:txBody>
      </p:sp>
      <p:sp>
        <p:nvSpPr>
          <p:cNvPr id="6" name="Text Placeholder 5"/>
          <p:cNvSpPr>
            <a:spLocks noGrp="1"/>
          </p:cNvSpPr>
          <p:nvPr>
            <p:ph type="body" sz="quarter" idx="13"/>
          </p:nvPr>
        </p:nvSpPr>
        <p:spPr/>
        <p:txBody>
          <a:bodyPr/>
          <a:lstStyle/>
          <a:p>
            <a:endParaRPr lang="en-GB"/>
          </a:p>
        </p:txBody>
      </p:sp>
      <p:sp>
        <p:nvSpPr>
          <p:cNvPr id="7" name="Text Placeholder 6"/>
          <p:cNvSpPr>
            <a:spLocks noGrp="1"/>
          </p:cNvSpPr>
          <p:nvPr>
            <p:ph type="body" sz="quarter" idx="14"/>
          </p:nvPr>
        </p:nvSpPr>
        <p:spPr/>
        <p:txBody>
          <a:bodyPr/>
          <a:lstStyle/>
          <a:p>
            <a:endParaRPr lang="en-GB"/>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2" name="Group 2"/>
          <p:cNvGrpSpPr>
            <a:grpSpLocks/>
          </p:cNvGrpSpPr>
          <p:nvPr/>
        </p:nvGrpSpPr>
        <p:grpSpPr bwMode="auto">
          <a:xfrm>
            <a:off x="5232400" y="4495800"/>
            <a:ext cx="2901950" cy="2019300"/>
            <a:chOff x="3296" y="2832"/>
            <a:chExt cx="1828" cy="1272"/>
          </a:xfrm>
        </p:grpSpPr>
        <p:sp>
          <p:nvSpPr>
            <p:cNvPr id="186371" name="Text Box 3"/>
            <p:cNvSpPr txBox="1">
              <a:spLocks noChangeArrowheads="1"/>
            </p:cNvSpPr>
            <p:nvPr/>
          </p:nvSpPr>
          <p:spPr bwMode="auto">
            <a:xfrm>
              <a:off x="3756" y="3264"/>
              <a:ext cx="1368" cy="366"/>
            </a:xfrm>
            <a:prstGeom prst="rect">
              <a:avLst/>
            </a:prstGeom>
            <a:noFill/>
            <a:ln w="9525">
              <a:noFill/>
              <a:miter lim="800000"/>
              <a:headEnd/>
              <a:tailEnd/>
            </a:ln>
            <a:effectLst/>
          </p:spPr>
          <p:txBody>
            <a:bodyPr>
              <a:spAutoFit/>
            </a:bodyPr>
            <a:lstStyle/>
            <a:p>
              <a:pPr algn="l">
                <a:spcBef>
                  <a:spcPct val="50000"/>
                </a:spcBef>
              </a:pPr>
              <a:r>
                <a:rPr lang="en-GB" sz="1600"/>
                <a:t>Acidification/soil chemistry models</a:t>
              </a:r>
              <a:endParaRPr lang="en-GB" sz="2400"/>
            </a:p>
          </p:txBody>
        </p:sp>
        <p:pic>
          <p:nvPicPr>
            <p:cNvPr id="186372" name="Picture 4" descr="CNV00027"/>
            <p:cNvPicPr>
              <a:picLocks noChangeAspect="1" noChangeArrowheads="1"/>
            </p:cNvPicPr>
            <p:nvPr/>
          </p:nvPicPr>
          <p:blipFill>
            <a:blip r:embed="rId2" cstate="print"/>
            <a:srcRect l="39885" t="39685" r="45583" b="8504"/>
            <a:stretch>
              <a:fillRect/>
            </a:stretch>
          </p:blipFill>
          <p:spPr bwMode="auto">
            <a:xfrm>
              <a:off x="3296" y="3152"/>
              <a:ext cx="427" cy="611"/>
            </a:xfrm>
            <a:prstGeom prst="rect">
              <a:avLst/>
            </a:prstGeom>
            <a:noFill/>
          </p:spPr>
        </p:pic>
        <p:sp>
          <p:nvSpPr>
            <p:cNvPr id="186373" name="AutoShape 5"/>
            <p:cNvSpPr>
              <a:spLocks noChangeArrowheads="1"/>
            </p:cNvSpPr>
            <p:nvPr/>
          </p:nvSpPr>
          <p:spPr bwMode="auto">
            <a:xfrm>
              <a:off x="3396" y="2832"/>
              <a:ext cx="192" cy="312"/>
            </a:xfrm>
            <a:prstGeom prst="downArrow">
              <a:avLst>
                <a:gd name="adj1" fmla="val 50000"/>
                <a:gd name="adj2" fmla="val 40625"/>
              </a:avLst>
            </a:prstGeom>
            <a:solidFill>
              <a:schemeClr val="accent1"/>
            </a:solidFill>
            <a:ln w="9525">
              <a:solidFill>
                <a:schemeClr val="tx1"/>
              </a:solidFill>
              <a:miter lim="800000"/>
              <a:headEnd/>
              <a:tailEnd/>
            </a:ln>
            <a:effectLst/>
          </p:spPr>
          <p:txBody>
            <a:bodyPr wrap="none" anchor="ctr"/>
            <a:lstStyle/>
            <a:p>
              <a:endParaRPr lang="en-GB"/>
            </a:p>
          </p:txBody>
        </p:sp>
        <p:sp>
          <p:nvSpPr>
            <p:cNvPr id="186374" name="AutoShape 6"/>
            <p:cNvSpPr>
              <a:spLocks noChangeArrowheads="1"/>
            </p:cNvSpPr>
            <p:nvPr/>
          </p:nvSpPr>
          <p:spPr bwMode="auto">
            <a:xfrm>
              <a:off x="3408" y="3792"/>
              <a:ext cx="192" cy="312"/>
            </a:xfrm>
            <a:prstGeom prst="downArrow">
              <a:avLst>
                <a:gd name="adj1" fmla="val 50000"/>
                <a:gd name="adj2" fmla="val 40625"/>
              </a:avLst>
            </a:prstGeom>
            <a:solidFill>
              <a:schemeClr val="accent1"/>
            </a:solidFill>
            <a:ln w="9525">
              <a:solidFill>
                <a:schemeClr val="tx1"/>
              </a:solidFill>
              <a:miter lim="800000"/>
              <a:headEnd/>
              <a:tailEnd/>
            </a:ln>
            <a:effectLst/>
          </p:spPr>
          <p:txBody>
            <a:bodyPr wrap="none" anchor="ctr"/>
            <a:lstStyle/>
            <a:p>
              <a:endParaRPr lang="en-GB"/>
            </a:p>
          </p:txBody>
        </p:sp>
      </p:grpSp>
      <p:grpSp>
        <p:nvGrpSpPr>
          <p:cNvPr id="3" name="Group 7"/>
          <p:cNvGrpSpPr>
            <a:grpSpLocks/>
          </p:cNvGrpSpPr>
          <p:nvPr/>
        </p:nvGrpSpPr>
        <p:grpSpPr bwMode="auto">
          <a:xfrm>
            <a:off x="3028950" y="4457700"/>
            <a:ext cx="2203450" cy="1031875"/>
            <a:chOff x="1908" y="2808"/>
            <a:chExt cx="1388" cy="650"/>
          </a:xfrm>
        </p:grpSpPr>
        <p:sp>
          <p:nvSpPr>
            <p:cNvPr id="186376" name="Text Box 8"/>
            <p:cNvSpPr txBox="1">
              <a:spLocks noChangeArrowheads="1"/>
            </p:cNvSpPr>
            <p:nvPr/>
          </p:nvSpPr>
          <p:spPr bwMode="auto">
            <a:xfrm>
              <a:off x="1908" y="2808"/>
              <a:ext cx="1368" cy="212"/>
            </a:xfrm>
            <a:prstGeom prst="rect">
              <a:avLst/>
            </a:prstGeom>
            <a:noFill/>
            <a:ln w="9525">
              <a:noFill/>
              <a:miter lim="800000"/>
              <a:headEnd/>
              <a:tailEnd/>
            </a:ln>
            <a:effectLst/>
          </p:spPr>
          <p:txBody>
            <a:bodyPr>
              <a:spAutoFit/>
            </a:bodyPr>
            <a:lstStyle/>
            <a:p>
              <a:pPr algn="l">
                <a:spcBef>
                  <a:spcPct val="50000"/>
                </a:spcBef>
              </a:pPr>
              <a:r>
                <a:rPr lang="en-GB" sz="1600" dirty="0"/>
                <a:t>+ </a:t>
              </a:r>
              <a:r>
                <a:rPr lang="en-GB" sz="1600" dirty="0" smtClean="0"/>
                <a:t>Nutrient </a:t>
              </a:r>
              <a:r>
                <a:rPr lang="en-GB" sz="1600" dirty="0"/>
                <a:t>module</a:t>
              </a:r>
              <a:endParaRPr lang="en-GB" sz="2400" dirty="0"/>
            </a:p>
          </p:txBody>
        </p:sp>
        <p:cxnSp>
          <p:nvCxnSpPr>
            <p:cNvPr id="186377" name="AutoShape 9"/>
            <p:cNvCxnSpPr>
              <a:cxnSpLocks noChangeShapeType="1"/>
              <a:stCxn id="186376" idx="2"/>
              <a:endCxn id="0" idx="1"/>
            </p:cNvCxnSpPr>
            <p:nvPr/>
          </p:nvCxnSpPr>
          <p:spPr bwMode="auto">
            <a:xfrm rot="16200000" flipH="1">
              <a:off x="2725" y="2887"/>
              <a:ext cx="438" cy="704"/>
            </a:xfrm>
            <a:prstGeom prst="curvedConnector2">
              <a:avLst/>
            </a:prstGeom>
            <a:noFill/>
            <a:ln w="9525">
              <a:solidFill>
                <a:schemeClr val="tx1"/>
              </a:solidFill>
              <a:round/>
              <a:headEnd type="triangle" w="med" len="med"/>
              <a:tailEnd type="triangle" w="med" len="med"/>
            </a:ln>
            <a:effectLst/>
          </p:spPr>
        </p:cxnSp>
      </p:grpSp>
      <p:grpSp>
        <p:nvGrpSpPr>
          <p:cNvPr id="4" name="Group 10"/>
          <p:cNvGrpSpPr>
            <a:grpSpLocks/>
          </p:cNvGrpSpPr>
          <p:nvPr/>
        </p:nvGrpSpPr>
        <p:grpSpPr bwMode="auto">
          <a:xfrm>
            <a:off x="171450" y="3198813"/>
            <a:ext cx="2857500" cy="1427162"/>
            <a:chOff x="108" y="2015"/>
            <a:chExt cx="1800" cy="899"/>
          </a:xfrm>
        </p:grpSpPr>
        <p:sp>
          <p:nvSpPr>
            <p:cNvPr id="186379" name="Text Box 11"/>
            <p:cNvSpPr txBox="1">
              <a:spLocks noChangeArrowheads="1"/>
            </p:cNvSpPr>
            <p:nvPr/>
          </p:nvSpPr>
          <p:spPr bwMode="auto">
            <a:xfrm>
              <a:off x="108" y="2232"/>
              <a:ext cx="1368" cy="368"/>
            </a:xfrm>
            <a:prstGeom prst="rect">
              <a:avLst/>
            </a:prstGeom>
            <a:noFill/>
            <a:ln w="9525">
              <a:noFill/>
              <a:miter lim="800000"/>
              <a:headEnd/>
              <a:tailEnd/>
            </a:ln>
            <a:effectLst/>
          </p:spPr>
          <p:txBody>
            <a:bodyPr>
              <a:spAutoFit/>
            </a:bodyPr>
            <a:lstStyle/>
            <a:p>
              <a:pPr algn="l">
                <a:spcBef>
                  <a:spcPct val="50000"/>
                </a:spcBef>
              </a:pPr>
              <a:r>
                <a:rPr lang="en-GB" sz="1600" dirty="0" smtClean="0"/>
                <a:t>Ecological niche models</a:t>
              </a:r>
              <a:endParaRPr lang="en-GB" sz="2400" dirty="0"/>
            </a:p>
          </p:txBody>
        </p:sp>
        <p:grpSp>
          <p:nvGrpSpPr>
            <p:cNvPr id="5" name="Group 12"/>
            <p:cNvGrpSpPr>
              <a:grpSpLocks/>
            </p:cNvGrpSpPr>
            <p:nvPr/>
          </p:nvGrpSpPr>
          <p:grpSpPr bwMode="auto">
            <a:xfrm>
              <a:off x="792" y="2015"/>
              <a:ext cx="1116" cy="899"/>
              <a:chOff x="792" y="2015"/>
              <a:chExt cx="1116" cy="899"/>
            </a:xfrm>
          </p:grpSpPr>
          <p:pic>
            <p:nvPicPr>
              <p:cNvPr id="186381" name="Picture 13"/>
              <p:cNvPicPr>
                <a:picLocks noChangeAspect="1" noChangeArrowheads="1"/>
              </p:cNvPicPr>
              <p:nvPr/>
            </p:nvPicPr>
            <p:blipFill>
              <a:blip r:embed="rId3" cstate="print"/>
              <a:srcRect/>
              <a:stretch>
                <a:fillRect/>
              </a:stretch>
            </p:blipFill>
            <p:spPr bwMode="auto">
              <a:xfrm>
                <a:off x="1051" y="2015"/>
                <a:ext cx="636" cy="726"/>
              </a:xfrm>
              <a:prstGeom prst="rect">
                <a:avLst/>
              </a:prstGeom>
              <a:noFill/>
              <a:ln w="9525">
                <a:noFill/>
                <a:miter lim="800000"/>
                <a:headEnd/>
                <a:tailEnd/>
              </a:ln>
              <a:effectLst/>
            </p:spPr>
          </p:pic>
          <p:cxnSp>
            <p:nvCxnSpPr>
              <p:cNvPr id="186382" name="AutoShape 14"/>
              <p:cNvCxnSpPr>
                <a:cxnSpLocks noChangeShapeType="1"/>
                <a:stCxn id="186379" idx="2"/>
                <a:endCxn id="186376" idx="1"/>
              </p:cNvCxnSpPr>
              <p:nvPr/>
            </p:nvCxnSpPr>
            <p:spPr bwMode="auto">
              <a:xfrm rot="16200000" flipH="1">
                <a:off x="1193" y="2199"/>
                <a:ext cx="314" cy="1116"/>
              </a:xfrm>
              <a:prstGeom prst="curvedConnector2">
                <a:avLst/>
              </a:prstGeom>
              <a:noFill/>
              <a:ln w="9525">
                <a:solidFill>
                  <a:schemeClr val="tx1"/>
                </a:solidFill>
                <a:round/>
                <a:headEnd type="triangle" w="med" len="med"/>
                <a:tailEnd type="triangle" w="med" len="med"/>
              </a:ln>
              <a:effectLst/>
            </p:spPr>
          </p:cxnSp>
        </p:grpSp>
      </p:grpSp>
      <p:grpSp>
        <p:nvGrpSpPr>
          <p:cNvPr id="6" name="Group 15"/>
          <p:cNvGrpSpPr>
            <a:grpSpLocks/>
          </p:cNvGrpSpPr>
          <p:nvPr/>
        </p:nvGrpSpPr>
        <p:grpSpPr bwMode="auto">
          <a:xfrm>
            <a:off x="1543050" y="819150"/>
            <a:ext cx="3524250" cy="1866900"/>
            <a:chOff x="972" y="516"/>
            <a:chExt cx="2220" cy="1176"/>
          </a:xfrm>
        </p:grpSpPr>
        <p:sp>
          <p:nvSpPr>
            <p:cNvPr id="186384" name="Text Box 16"/>
            <p:cNvSpPr txBox="1">
              <a:spLocks noChangeArrowheads="1"/>
            </p:cNvSpPr>
            <p:nvPr/>
          </p:nvSpPr>
          <p:spPr bwMode="auto">
            <a:xfrm>
              <a:off x="1932" y="720"/>
              <a:ext cx="911" cy="213"/>
            </a:xfrm>
            <a:prstGeom prst="rect">
              <a:avLst/>
            </a:prstGeom>
            <a:noFill/>
            <a:ln w="9525">
              <a:noFill/>
              <a:miter lim="800000"/>
              <a:headEnd/>
              <a:tailEnd/>
            </a:ln>
            <a:effectLst/>
          </p:spPr>
          <p:txBody>
            <a:bodyPr wrap="square">
              <a:spAutoFit/>
            </a:bodyPr>
            <a:lstStyle/>
            <a:p>
              <a:pPr algn="l">
                <a:spcBef>
                  <a:spcPct val="50000"/>
                </a:spcBef>
              </a:pPr>
              <a:r>
                <a:rPr lang="en-GB" sz="1600" dirty="0" smtClean="0"/>
                <a:t>Management </a:t>
              </a:r>
              <a:endParaRPr lang="en-GB" sz="2400" dirty="0"/>
            </a:p>
          </p:txBody>
        </p:sp>
        <p:pic>
          <p:nvPicPr>
            <p:cNvPr id="186385" name="Picture 17" descr="IMG0023"/>
            <p:cNvPicPr>
              <a:picLocks noChangeAspect="1" noChangeArrowheads="1"/>
            </p:cNvPicPr>
            <p:nvPr/>
          </p:nvPicPr>
          <p:blipFill>
            <a:blip r:embed="rId4" cstate="print"/>
            <a:srcRect/>
            <a:stretch>
              <a:fillRect/>
            </a:stretch>
          </p:blipFill>
          <p:spPr bwMode="auto">
            <a:xfrm>
              <a:off x="972" y="516"/>
              <a:ext cx="884" cy="589"/>
            </a:xfrm>
            <a:prstGeom prst="rect">
              <a:avLst/>
            </a:prstGeom>
            <a:noFill/>
            <a:ln w="9525">
              <a:noFill/>
              <a:miter lim="800000"/>
              <a:headEnd/>
              <a:tailEnd/>
            </a:ln>
            <a:effectLst/>
          </p:spPr>
        </p:pic>
        <p:cxnSp>
          <p:nvCxnSpPr>
            <p:cNvPr id="186386" name="AutoShape 18"/>
            <p:cNvCxnSpPr>
              <a:cxnSpLocks noChangeShapeType="1"/>
              <a:stCxn id="186384" idx="2"/>
              <a:endCxn id="186388" idx="0"/>
            </p:cNvCxnSpPr>
            <p:nvPr/>
          </p:nvCxnSpPr>
          <p:spPr bwMode="auto">
            <a:xfrm rot="16200000" flipH="1">
              <a:off x="2410" y="910"/>
              <a:ext cx="759" cy="805"/>
            </a:xfrm>
            <a:prstGeom prst="curvedConnector3">
              <a:avLst>
                <a:gd name="adj1" fmla="val 50000"/>
              </a:avLst>
            </a:prstGeom>
            <a:noFill/>
            <a:ln w="9525">
              <a:solidFill>
                <a:schemeClr val="tx1"/>
              </a:solidFill>
              <a:round/>
              <a:headEnd type="triangle" w="med" len="med"/>
              <a:tailEnd type="triangle" w="med" len="med"/>
            </a:ln>
            <a:effectLst/>
          </p:spPr>
        </p:cxnSp>
      </p:grpSp>
      <p:grpSp>
        <p:nvGrpSpPr>
          <p:cNvPr id="7" name="Group 19"/>
          <p:cNvGrpSpPr>
            <a:grpSpLocks/>
          </p:cNvGrpSpPr>
          <p:nvPr/>
        </p:nvGrpSpPr>
        <p:grpSpPr bwMode="auto">
          <a:xfrm>
            <a:off x="1257300" y="2686050"/>
            <a:ext cx="5791200" cy="2495550"/>
            <a:chOff x="792" y="1692"/>
            <a:chExt cx="3648" cy="1572"/>
          </a:xfrm>
        </p:grpSpPr>
        <p:sp>
          <p:nvSpPr>
            <p:cNvPr id="186388" name="Text Box 20"/>
            <p:cNvSpPr txBox="1">
              <a:spLocks noChangeArrowheads="1"/>
            </p:cNvSpPr>
            <p:nvPr/>
          </p:nvSpPr>
          <p:spPr bwMode="auto">
            <a:xfrm>
              <a:off x="2808" y="1692"/>
              <a:ext cx="768" cy="520"/>
            </a:xfrm>
            <a:prstGeom prst="rect">
              <a:avLst/>
            </a:prstGeom>
            <a:noFill/>
            <a:ln w="9525">
              <a:noFill/>
              <a:miter lim="800000"/>
              <a:headEnd/>
              <a:tailEnd/>
            </a:ln>
            <a:effectLst/>
          </p:spPr>
          <p:txBody>
            <a:bodyPr>
              <a:spAutoFit/>
            </a:bodyPr>
            <a:lstStyle/>
            <a:p>
              <a:pPr algn="l">
                <a:spcBef>
                  <a:spcPct val="50000"/>
                </a:spcBef>
              </a:pPr>
              <a:r>
                <a:rPr lang="en-GB" sz="1600"/>
                <a:t>dynamic vegetation module</a:t>
              </a:r>
              <a:endParaRPr lang="en-GB" sz="2400"/>
            </a:p>
          </p:txBody>
        </p:sp>
        <p:cxnSp>
          <p:nvCxnSpPr>
            <p:cNvPr id="186389" name="AutoShape 21"/>
            <p:cNvCxnSpPr>
              <a:cxnSpLocks noChangeShapeType="1"/>
              <a:stCxn id="186379" idx="0"/>
              <a:endCxn id="186388" idx="0"/>
            </p:cNvCxnSpPr>
            <p:nvPr/>
          </p:nvCxnSpPr>
          <p:spPr bwMode="auto">
            <a:xfrm rot="5400000" flipH="1" flipV="1">
              <a:off x="1722" y="762"/>
              <a:ext cx="540" cy="2400"/>
            </a:xfrm>
            <a:prstGeom prst="curvedConnector3">
              <a:avLst>
                <a:gd name="adj1" fmla="val 126667"/>
              </a:avLst>
            </a:prstGeom>
            <a:noFill/>
            <a:ln w="9525">
              <a:solidFill>
                <a:schemeClr val="tx1"/>
              </a:solidFill>
              <a:round/>
              <a:headEnd type="triangle" w="med" len="med"/>
              <a:tailEnd type="triangle" w="med" len="med"/>
            </a:ln>
            <a:effectLst/>
          </p:spPr>
        </p:cxnSp>
        <p:cxnSp>
          <p:nvCxnSpPr>
            <p:cNvPr id="186390" name="AutoShape 22"/>
            <p:cNvCxnSpPr>
              <a:cxnSpLocks noChangeShapeType="1"/>
              <a:stCxn id="186388" idx="2"/>
              <a:endCxn id="186371" idx="0"/>
            </p:cNvCxnSpPr>
            <p:nvPr/>
          </p:nvCxnSpPr>
          <p:spPr bwMode="auto">
            <a:xfrm rot="16200000" flipH="1">
              <a:off x="3290" y="2114"/>
              <a:ext cx="1052" cy="1248"/>
            </a:xfrm>
            <a:prstGeom prst="curvedConnector3">
              <a:avLst>
                <a:gd name="adj1" fmla="val 50000"/>
              </a:avLst>
            </a:prstGeom>
            <a:noFill/>
            <a:ln w="9525">
              <a:solidFill>
                <a:schemeClr val="tx1"/>
              </a:solidFill>
              <a:round/>
              <a:headEnd type="triangle" w="med" len="med"/>
              <a:tailEnd type="triangle" w="med" len="med"/>
            </a:ln>
            <a:effectLst/>
          </p:spPr>
        </p:cxnSp>
        <p:cxnSp>
          <p:nvCxnSpPr>
            <p:cNvPr id="186391" name="AutoShape 23"/>
            <p:cNvCxnSpPr>
              <a:cxnSpLocks noChangeShapeType="1"/>
              <a:stCxn id="186388" idx="2"/>
              <a:endCxn id="186376" idx="0"/>
            </p:cNvCxnSpPr>
            <p:nvPr/>
          </p:nvCxnSpPr>
          <p:spPr bwMode="auto">
            <a:xfrm rot="5400000">
              <a:off x="2594" y="2210"/>
              <a:ext cx="596" cy="600"/>
            </a:xfrm>
            <a:prstGeom prst="curvedConnector3">
              <a:avLst>
                <a:gd name="adj1" fmla="val 50000"/>
              </a:avLst>
            </a:prstGeom>
            <a:noFill/>
            <a:ln w="9525">
              <a:solidFill>
                <a:schemeClr val="tx1"/>
              </a:solidFill>
              <a:round/>
              <a:headEnd type="triangle" w="med" len="med"/>
              <a:tailEnd type="triangle" w="med" len="med"/>
            </a:ln>
            <a:effectLst/>
          </p:spPr>
        </p:cxnSp>
      </p:grpSp>
      <p:grpSp>
        <p:nvGrpSpPr>
          <p:cNvPr id="8" name="Group 24"/>
          <p:cNvGrpSpPr>
            <a:grpSpLocks/>
          </p:cNvGrpSpPr>
          <p:nvPr/>
        </p:nvGrpSpPr>
        <p:grpSpPr bwMode="auto">
          <a:xfrm>
            <a:off x="5676900" y="1104900"/>
            <a:ext cx="2876550" cy="2219325"/>
            <a:chOff x="3576" y="696"/>
            <a:chExt cx="1812" cy="1398"/>
          </a:xfrm>
        </p:grpSpPr>
        <p:sp>
          <p:nvSpPr>
            <p:cNvPr id="186393" name="Text Box 25"/>
            <p:cNvSpPr txBox="1">
              <a:spLocks noChangeArrowheads="1"/>
            </p:cNvSpPr>
            <p:nvPr/>
          </p:nvSpPr>
          <p:spPr bwMode="auto">
            <a:xfrm>
              <a:off x="3792" y="696"/>
              <a:ext cx="612" cy="212"/>
            </a:xfrm>
            <a:prstGeom prst="rect">
              <a:avLst/>
            </a:prstGeom>
            <a:noFill/>
            <a:ln w="9525">
              <a:noFill/>
              <a:miter lim="800000"/>
              <a:headEnd/>
              <a:tailEnd/>
            </a:ln>
            <a:effectLst/>
          </p:spPr>
          <p:txBody>
            <a:bodyPr>
              <a:spAutoFit/>
            </a:bodyPr>
            <a:lstStyle/>
            <a:p>
              <a:pPr algn="l">
                <a:spcBef>
                  <a:spcPct val="50000"/>
                </a:spcBef>
              </a:pPr>
              <a:r>
                <a:rPr lang="en-GB" sz="1600"/>
                <a:t>Climate</a:t>
              </a:r>
              <a:endParaRPr lang="en-GB" sz="2400"/>
            </a:p>
          </p:txBody>
        </p:sp>
        <p:sp>
          <p:nvSpPr>
            <p:cNvPr id="186394" name="Text Box 26"/>
            <p:cNvSpPr txBox="1">
              <a:spLocks noChangeArrowheads="1"/>
            </p:cNvSpPr>
            <p:nvPr/>
          </p:nvSpPr>
          <p:spPr bwMode="auto">
            <a:xfrm>
              <a:off x="4524" y="1728"/>
              <a:ext cx="864" cy="366"/>
            </a:xfrm>
            <a:prstGeom prst="rect">
              <a:avLst/>
            </a:prstGeom>
            <a:noFill/>
            <a:ln w="9525">
              <a:noFill/>
              <a:miter lim="800000"/>
              <a:headEnd/>
              <a:tailEnd/>
            </a:ln>
            <a:effectLst/>
          </p:spPr>
          <p:txBody>
            <a:bodyPr>
              <a:spAutoFit/>
            </a:bodyPr>
            <a:lstStyle/>
            <a:p>
              <a:pPr algn="l">
                <a:spcBef>
                  <a:spcPct val="50000"/>
                </a:spcBef>
              </a:pPr>
              <a:r>
                <a:rPr lang="en-GB" sz="1600"/>
                <a:t>Hydrological module</a:t>
              </a:r>
              <a:endParaRPr lang="en-GB" sz="2400"/>
            </a:p>
          </p:txBody>
        </p:sp>
        <p:cxnSp>
          <p:nvCxnSpPr>
            <p:cNvPr id="186395" name="AutoShape 27"/>
            <p:cNvCxnSpPr>
              <a:cxnSpLocks noChangeShapeType="1"/>
              <a:stCxn id="186393" idx="2"/>
              <a:endCxn id="186394" idx="0"/>
            </p:cNvCxnSpPr>
            <p:nvPr/>
          </p:nvCxnSpPr>
          <p:spPr bwMode="auto">
            <a:xfrm rot="16200000" flipH="1">
              <a:off x="4117" y="889"/>
              <a:ext cx="820" cy="858"/>
            </a:xfrm>
            <a:prstGeom prst="curvedConnector3">
              <a:avLst>
                <a:gd name="adj1" fmla="val 50000"/>
              </a:avLst>
            </a:prstGeom>
            <a:noFill/>
            <a:ln w="9525">
              <a:solidFill>
                <a:schemeClr val="tx1"/>
              </a:solidFill>
              <a:round/>
              <a:headEnd type="triangle" w="med" len="med"/>
              <a:tailEnd type="triangle" w="med" len="med"/>
            </a:ln>
            <a:effectLst/>
          </p:spPr>
        </p:cxnSp>
        <p:cxnSp>
          <p:nvCxnSpPr>
            <p:cNvPr id="186396" name="AutoShape 28"/>
            <p:cNvCxnSpPr>
              <a:cxnSpLocks noChangeShapeType="1"/>
              <a:stCxn id="186388" idx="3"/>
              <a:endCxn id="186394" idx="1"/>
            </p:cNvCxnSpPr>
            <p:nvPr/>
          </p:nvCxnSpPr>
          <p:spPr bwMode="auto">
            <a:xfrm flipV="1">
              <a:off x="3576" y="1911"/>
              <a:ext cx="948" cy="41"/>
            </a:xfrm>
            <a:prstGeom prst="curvedConnector3">
              <a:avLst>
                <a:gd name="adj1" fmla="val 50000"/>
              </a:avLst>
            </a:prstGeom>
            <a:noFill/>
            <a:ln w="9525">
              <a:solidFill>
                <a:schemeClr val="tx1"/>
              </a:solidFill>
              <a:round/>
              <a:headEnd type="triangle" w="med" len="med"/>
              <a:tailEnd type="triangle" w="med" len="med"/>
            </a:ln>
            <a:effectLst/>
          </p:spPr>
        </p:cxnSp>
        <p:cxnSp>
          <p:nvCxnSpPr>
            <p:cNvPr id="186397" name="AutoShape 29"/>
            <p:cNvCxnSpPr>
              <a:cxnSpLocks noChangeShapeType="1"/>
              <a:stCxn id="186388" idx="3"/>
            </p:cNvCxnSpPr>
            <p:nvPr/>
          </p:nvCxnSpPr>
          <p:spPr bwMode="auto">
            <a:xfrm flipV="1">
              <a:off x="3576" y="996"/>
              <a:ext cx="372" cy="956"/>
            </a:xfrm>
            <a:prstGeom prst="curvedConnector2">
              <a:avLst/>
            </a:prstGeom>
            <a:noFill/>
            <a:ln w="9525">
              <a:solidFill>
                <a:schemeClr val="tx1"/>
              </a:solidFill>
              <a:round/>
              <a:headEnd type="triangle" w="med" len="med"/>
              <a:tailEnd type="triangle" w="med" len="med"/>
            </a:ln>
            <a:effectLst/>
          </p:spPr>
        </p:cxnSp>
      </p:grpSp>
      <p:grpSp>
        <p:nvGrpSpPr>
          <p:cNvPr id="9" name="Group 33"/>
          <p:cNvGrpSpPr>
            <a:grpSpLocks/>
          </p:cNvGrpSpPr>
          <p:nvPr/>
        </p:nvGrpSpPr>
        <p:grpSpPr bwMode="auto">
          <a:xfrm>
            <a:off x="4171950" y="781050"/>
            <a:ext cx="5524500" cy="3687763"/>
            <a:chOff x="2628" y="492"/>
            <a:chExt cx="3480" cy="2323"/>
          </a:xfrm>
        </p:grpSpPr>
        <p:sp>
          <p:nvSpPr>
            <p:cNvPr id="186402" name="Oval 34"/>
            <p:cNvSpPr>
              <a:spLocks noChangeArrowheads="1"/>
            </p:cNvSpPr>
            <p:nvPr/>
          </p:nvSpPr>
          <p:spPr bwMode="auto">
            <a:xfrm rot="1186862">
              <a:off x="2628" y="605"/>
              <a:ext cx="2751" cy="2210"/>
            </a:xfrm>
            <a:prstGeom prst="ellipse">
              <a:avLst/>
            </a:prstGeom>
            <a:noFill/>
            <a:ln w="38100">
              <a:solidFill>
                <a:srgbClr val="FF0000"/>
              </a:solidFill>
              <a:round/>
              <a:headEnd/>
              <a:tailEnd/>
            </a:ln>
            <a:effectLst/>
          </p:spPr>
          <p:txBody>
            <a:bodyPr wrap="none" anchor="ctr"/>
            <a:lstStyle/>
            <a:p>
              <a:endParaRPr lang="en-GB"/>
            </a:p>
          </p:txBody>
        </p:sp>
        <p:sp>
          <p:nvSpPr>
            <p:cNvPr id="186403" name="Text Box 35"/>
            <p:cNvSpPr txBox="1">
              <a:spLocks noChangeArrowheads="1"/>
            </p:cNvSpPr>
            <p:nvPr/>
          </p:nvSpPr>
          <p:spPr bwMode="auto">
            <a:xfrm>
              <a:off x="4872" y="492"/>
              <a:ext cx="1236" cy="814"/>
            </a:xfrm>
            <a:prstGeom prst="rect">
              <a:avLst/>
            </a:prstGeom>
            <a:noFill/>
            <a:ln w="9525">
              <a:noFill/>
              <a:miter lim="800000"/>
              <a:headEnd/>
              <a:tailEnd/>
            </a:ln>
            <a:effectLst/>
          </p:spPr>
          <p:txBody>
            <a:bodyPr>
              <a:spAutoFit/>
            </a:bodyPr>
            <a:lstStyle/>
            <a:p>
              <a:pPr algn="l">
                <a:spcBef>
                  <a:spcPct val="50000"/>
                </a:spcBef>
              </a:pPr>
              <a:r>
                <a:rPr lang="en-GB" b="1" dirty="0" smtClean="0">
                  <a:solidFill>
                    <a:srgbClr val="FF0000"/>
                  </a:solidFill>
                </a:rPr>
                <a:t>Land-atmosphere modelling community</a:t>
              </a:r>
              <a:r>
                <a:rPr lang="en-GB" sz="2400" b="1" dirty="0" smtClean="0">
                  <a:solidFill>
                    <a:srgbClr val="FF0000"/>
                  </a:solidFill>
                </a:rPr>
                <a:t> </a:t>
              </a:r>
              <a:endParaRPr lang="en-GB" sz="2400" b="1" dirty="0">
                <a:solidFill>
                  <a:srgbClr val="FF0000"/>
                </a:solidFill>
              </a:endParaRPr>
            </a:p>
          </p:txBody>
        </p:sp>
      </p:grpSp>
      <p:sp>
        <p:nvSpPr>
          <p:cNvPr id="33" name="Text Placeholder 1"/>
          <p:cNvSpPr txBox="1">
            <a:spLocks/>
          </p:cNvSpPr>
          <p:nvPr/>
        </p:nvSpPr>
        <p:spPr>
          <a:xfrm>
            <a:off x="0" y="0"/>
            <a:ext cx="9144000" cy="728663"/>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1200" cap="none" spc="0" normalizeH="0" baseline="0" noProof="0" dirty="0" smtClean="0">
                <a:ln>
                  <a:noFill/>
                </a:ln>
                <a:solidFill>
                  <a:schemeClr val="bg1"/>
                </a:solidFill>
                <a:effectLst/>
                <a:uLnTx/>
                <a:uFillTx/>
                <a:latin typeface="Arial" charset="0"/>
                <a:ea typeface="+mn-ea"/>
                <a:cs typeface="Arial" charset="0"/>
              </a:rPr>
              <a:t>The world according</a:t>
            </a:r>
            <a:r>
              <a:rPr kumimoji="0" lang="en-GB" sz="2400" b="0" i="0" u="none" strike="noStrike" kern="1200" cap="none" spc="0" normalizeH="0" noProof="0" dirty="0" smtClean="0">
                <a:ln>
                  <a:noFill/>
                </a:ln>
                <a:solidFill>
                  <a:schemeClr val="bg1"/>
                </a:solidFill>
                <a:effectLst/>
                <a:uLnTx/>
                <a:uFillTx/>
                <a:latin typeface="Arial" charset="0"/>
                <a:ea typeface="+mn-ea"/>
                <a:cs typeface="Arial" charset="0"/>
              </a:rPr>
              <a:t> to ecosystem experimental scientists</a:t>
            </a:r>
            <a:endParaRPr kumimoji="0" lang="en-GB" sz="2400" b="0" i="0" u="none" strike="noStrike" kern="1200" cap="none" spc="0" normalizeH="0" baseline="0" noProof="0" dirty="0">
              <a:ln>
                <a:noFill/>
              </a:ln>
              <a:solidFill>
                <a:schemeClr val="bg1"/>
              </a:solidFill>
              <a:effectLst/>
              <a:uLnTx/>
              <a:uFillTx/>
              <a:latin typeface="Arial" charset="0"/>
              <a:ea typeface="+mn-ea"/>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2" name="Group 33"/>
          <p:cNvGrpSpPr>
            <a:grpSpLocks/>
          </p:cNvGrpSpPr>
          <p:nvPr/>
        </p:nvGrpSpPr>
        <p:grpSpPr bwMode="auto">
          <a:xfrm>
            <a:off x="5232400" y="4495800"/>
            <a:ext cx="2901950" cy="2019300"/>
            <a:chOff x="3296" y="2832"/>
            <a:chExt cx="1828" cy="1272"/>
          </a:xfrm>
        </p:grpSpPr>
        <p:sp>
          <p:nvSpPr>
            <p:cNvPr id="184324" name="Text Box 4"/>
            <p:cNvSpPr txBox="1">
              <a:spLocks noChangeArrowheads="1"/>
            </p:cNvSpPr>
            <p:nvPr/>
          </p:nvSpPr>
          <p:spPr bwMode="auto">
            <a:xfrm>
              <a:off x="3756" y="3264"/>
              <a:ext cx="1368" cy="366"/>
            </a:xfrm>
            <a:prstGeom prst="rect">
              <a:avLst/>
            </a:prstGeom>
            <a:noFill/>
            <a:ln w="9525">
              <a:noFill/>
              <a:miter lim="800000"/>
              <a:headEnd/>
              <a:tailEnd/>
            </a:ln>
            <a:effectLst/>
          </p:spPr>
          <p:txBody>
            <a:bodyPr>
              <a:spAutoFit/>
            </a:bodyPr>
            <a:lstStyle/>
            <a:p>
              <a:pPr algn="l">
                <a:spcBef>
                  <a:spcPct val="50000"/>
                </a:spcBef>
              </a:pPr>
              <a:r>
                <a:rPr lang="en-GB" sz="1600"/>
                <a:t>Acidification/soil chemistry models</a:t>
              </a:r>
              <a:endParaRPr lang="en-GB" sz="2400"/>
            </a:p>
          </p:txBody>
        </p:sp>
        <p:pic>
          <p:nvPicPr>
            <p:cNvPr id="184325" name="Picture 5" descr="CNV00027"/>
            <p:cNvPicPr>
              <a:picLocks noChangeAspect="1" noChangeArrowheads="1"/>
            </p:cNvPicPr>
            <p:nvPr/>
          </p:nvPicPr>
          <p:blipFill>
            <a:blip r:embed="rId2" cstate="print"/>
            <a:srcRect l="39885" t="39685" r="45583" b="8504"/>
            <a:stretch>
              <a:fillRect/>
            </a:stretch>
          </p:blipFill>
          <p:spPr bwMode="auto">
            <a:xfrm>
              <a:off x="3296" y="3152"/>
              <a:ext cx="427" cy="611"/>
            </a:xfrm>
            <a:prstGeom prst="rect">
              <a:avLst/>
            </a:prstGeom>
            <a:noFill/>
          </p:spPr>
        </p:pic>
        <p:sp>
          <p:nvSpPr>
            <p:cNvPr id="184326" name="AutoShape 6"/>
            <p:cNvSpPr>
              <a:spLocks noChangeArrowheads="1"/>
            </p:cNvSpPr>
            <p:nvPr/>
          </p:nvSpPr>
          <p:spPr bwMode="auto">
            <a:xfrm>
              <a:off x="3396" y="2832"/>
              <a:ext cx="192" cy="312"/>
            </a:xfrm>
            <a:prstGeom prst="downArrow">
              <a:avLst>
                <a:gd name="adj1" fmla="val 50000"/>
                <a:gd name="adj2" fmla="val 40625"/>
              </a:avLst>
            </a:prstGeom>
            <a:solidFill>
              <a:schemeClr val="accent1"/>
            </a:solidFill>
            <a:ln w="9525">
              <a:solidFill>
                <a:schemeClr val="tx1"/>
              </a:solidFill>
              <a:miter lim="800000"/>
              <a:headEnd/>
              <a:tailEnd/>
            </a:ln>
            <a:effectLst/>
          </p:spPr>
          <p:txBody>
            <a:bodyPr wrap="none" anchor="ctr"/>
            <a:lstStyle/>
            <a:p>
              <a:endParaRPr lang="en-GB"/>
            </a:p>
          </p:txBody>
        </p:sp>
        <p:sp>
          <p:nvSpPr>
            <p:cNvPr id="184329" name="AutoShape 9"/>
            <p:cNvSpPr>
              <a:spLocks noChangeArrowheads="1"/>
            </p:cNvSpPr>
            <p:nvPr/>
          </p:nvSpPr>
          <p:spPr bwMode="auto">
            <a:xfrm>
              <a:off x="3408" y="3792"/>
              <a:ext cx="192" cy="312"/>
            </a:xfrm>
            <a:prstGeom prst="downArrow">
              <a:avLst>
                <a:gd name="adj1" fmla="val 50000"/>
                <a:gd name="adj2" fmla="val 40625"/>
              </a:avLst>
            </a:prstGeom>
            <a:solidFill>
              <a:schemeClr val="accent1"/>
            </a:solidFill>
            <a:ln w="9525">
              <a:solidFill>
                <a:schemeClr val="tx1"/>
              </a:solidFill>
              <a:miter lim="800000"/>
              <a:headEnd/>
              <a:tailEnd/>
            </a:ln>
            <a:effectLst/>
          </p:spPr>
          <p:txBody>
            <a:bodyPr wrap="none" anchor="ctr"/>
            <a:lstStyle/>
            <a:p>
              <a:endParaRPr lang="en-GB"/>
            </a:p>
          </p:txBody>
        </p:sp>
      </p:grpSp>
      <p:grpSp>
        <p:nvGrpSpPr>
          <p:cNvPr id="3" name="Group 40"/>
          <p:cNvGrpSpPr>
            <a:grpSpLocks/>
          </p:cNvGrpSpPr>
          <p:nvPr/>
        </p:nvGrpSpPr>
        <p:grpSpPr bwMode="auto">
          <a:xfrm>
            <a:off x="3028950" y="4457700"/>
            <a:ext cx="2203450" cy="1031875"/>
            <a:chOff x="1908" y="2808"/>
            <a:chExt cx="1388" cy="650"/>
          </a:xfrm>
        </p:grpSpPr>
        <p:sp>
          <p:nvSpPr>
            <p:cNvPr id="184330" name="Text Box 10"/>
            <p:cNvSpPr txBox="1">
              <a:spLocks noChangeArrowheads="1"/>
            </p:cNvSpPr>
            <p:nvPr/>
          </p:nvSpPr>
          <p:spPr bwMode="auto">
            <a:xfrm>
              <a:off x="1908" y="2808"/>
              <a:ext cx="1368" cy="212"/>
            </a:xfrm>
            <a:prstGeom prst="rect">
              <a:avLst/>
            </a:prstGeom>
            <a:noFill/>
            <a:ln w="9525">
              <a:noFill/>
              <a:miter lim="800000"/>
              <a:headEnd/>
              <a:tailEnd/>
            </a:ln>
            <a:effectLst/>
          </p:spPr>
          <p:txBody>
            <a:bodyPr>
              <a:spAutoFit/>
            </a:bodyPr>
            <a:lstStyle/>
            <a:p>
              <a:pPr algn="l">
                <a:spcBef>
                  <a:spcPct val="50000"/>
                </a:spcBef>
              </a:pPr>
              <a:r>
                <a:rPr lang="en-GB" sz="1600" dirty="0"/>
                <a:t>+ </a:t>
              </a:r>
              <a:r>
                <a:rPr lang="en-GB" sz="1600" dirty="0" smtClean="0"/>
                <a:t>Nutrient </a:t>
              </a:r>
              <a:r>
                <a:rPr lang="en-GB" sz="1600" dirty="0"/>
                <a:t>module</a:t>
              </a:r>
              <a:endParaRPr lang="en-GB" sz="2400" dirty="0"/>
            </a:p>
          </p:txBody>
        </p:sp>
        <p:cxnSp>
          <p:nvCxnSpPr>
            <p:cNvPr id="184337" name="AutoShape 17"/>
            <p:cNvCxnSpPr>
              <a:cxnSpLocks noChangeShapeType="1"/>
              <a:stCxn id="184330" idx="2"/>
              <a:endCxn id="0" idx="1"/>
            </p:cNvCxnSpPr>
            <p:nvPr/>
          </p:nvCxnSpPr>
          <p:spPr bwMode="auto">
            <a:xfrm rot="16200000" flipH="1">
              <a:off x="2725" y="2887"/>
              <a:ext cx="438" cy="704"/>
            </a:xfrm>
            <a:prstGeom prst="curvedConnector2">
              <a:avLst/>
            </a:prstGeom>
            <a:noFill/>
            <a:ln w="9525">
              <a:solidFill>
                <a:schemeClr val="tx1"/>
              </a:solidFill>
              <a:round/>
              <a:headEnd type="triangle" w="med" len="med"/>
              <a:tailEnd type="triangle" w="med" len="med"/>
            </a:ln>
            <a:effectLst/>
          </p:spPr>
        </p:cxnSp>
      </p:grpSp>
      <p:grpSp>
        <p:nvGrpSpPr>
          <p:cNvPr id="4" name="Group 39"/>
          <p:cNvGrpSpPr>
            <a:grpSpLocks/>
          </p:cNvGrpSpPr>
          <p:nvPr/>
        </p:nvGrpSpPr>
        <p:grpSpPr bwMode="auto">
          <a:xfrm>
            <a:off x="171450" y="3198813"/>
            <a:ext cx="2857500" cy="1427162"/>
            <a:chOff x="108" y="2015"/>
            <a:chExt cx="1800" cy="899"/>
          </a:xfrm>
        </p:grpSpPr>
        <p:sp>
          <p:nvSpPr>
            <p:cNvPr id="184333" name="Text Box 13"/>
            <p:cNvSpPr txBox="1">
              <a:spLocks noChangeArrowheads="1"/>
            </p:cNvSpPr>
            <p:nvPr/>
          </p:nvSpPr>
          <p:spPr bwMode="auto">
            <a:xfrm>
              <a:off x="108" y="2232"/>
              <a:ext cx="1368" cy="368"/>
            </a:xfrm>
            <a:prstGeom prst="rect">
              <a:avLst/>
            </a:prstGeom>
            <a:noFill/>
            <a:ln w="9525">
              <a:noFill/>
              <a:miter lim="800000"/>
              <a:headEnd/>
              <a:tailEnd/>
            </a:ln>
            <a:effectLst/>
          </p:spPr>
          <p:txBody>
            <a:bodyPr>
              <a:spAutoFit/>
            </a:bodyPr>
            <a:lstStyle/>
            <a:p>
              <a:pPr algn="l">
                <a:spcBef>
                  <a:spcPct val="50000"/>
                </a:spcBef>
              </a:pPr>
              <a:r>
                <a:rPr lang="en-GB" sz="1600" dirty="0" smtClean="0"/>
                <a:t>Ecological niche models</a:t>
              </a:r>
              <a:endParaRPr lang="en-GB" sz="2400" dirty="0"/>
            </a:p>
          </p:txBody>
        </p:sp>
        <p:grpSp>
          <p:nvGrpSpPr>
            <p:cNvPr id="5" name="Group 35"/>
            <p:cNvGrpSpPr>
              <a:grpSpLocks/>
            </p:cNvGrpSpPr>
            <p:nvPr/>
          </p:nvGrpSpPr>
          <p:grpSpPr bwMode="auto">
            <a:xfrm>
              <a:off x="792" y="2015"/>
              <a:ext cx="1116" cy="899"/>
              <a:chOff x="792" y="2015"/>
              <a:chExt cx="1116" cy="899"/>
            </a:xfrm>
          </p:grpSpPr>
          <p:pic>
            <p:nvPicPr>
              <p:cNvPr id="184334" name="Picture 14"/>
              <p:cNvPicPr>
                <a:picLocks noChangeAspect="1" noChangeArrowheads="1"/>
              </p:cNvPicPr>
              <p:nvPr/>
            </p:nvPicPr>
            <p:blipFill>
              <a:blip r:embed="rId3" cstate="print"/>
              <a:srcRect/>
              <a:stretch>
                <a:fillRect/>
              </a:stretch>
            </p:blipFill>
            <p:spPr bwMode="auto">
              <a:xfrm>
                <a:off x="1051" y="2015"/>
                <a:ext cx="636" cy="726"/>
              </a:xfrm>
              <a:prstGeom prst="rect">
                <a:avLst/>
              </a:prstGeom>
              <a:noFill/>
              <a:ln w="9525">
                <a:noFill/>
                <a:miter lim="800000"/>
                <a:headEnd/>
                <a:tailEnd/>
              </a:ln>
              <a:effectLst/>
            </p:spPr>
          </p:pic>
          <p:cxnSp>
            <p:nvCxnSpPr>
              <p:cNvPr id="184338" name="AutoShape 18"/>
              <p:cNvCxnSpPr>
                <a:cxnSpLocks noChangeShapeType="1"/>
                <a:stCxn id="184333" idx="2"/>
                <a:endCxn id="184330" idx="1"/>
              </p:cNvCxnSpPr>
              <p:nvPr/>
            </p:nvCxnSpPr>
            <p:spPr bwMode="auto">
              <a:xfrm rot="16200000" flipH="1">
                <a:off x="1193" y="2199"/>
                <a:ext cx="314" cy="1116"/>
              </a:xfrm>
              <a:prstGeom prst="curvedConnector2">
                <a:avLst/>
              </a:prstGeom>
              <a:noFill/>
              <a:ln w="9525">
                <a:solidFill>
                  <a:schemeClr val="tx1"/>
                </a:solidFill>
                <a:round/>
                <a:headEnd type="triangle" w="med" len="med"/>
                <a:tailEnd type="triangle" w="med" len="med"/>
              </a:ln>
              <a:effectLst/>
            </p:spPr>
          </p:cxnSp>
        </p:grpSp>
      </p:grpSp>
      <p:grpSp>
        <p:nvGrpSpPr>
          <p:cNvPr id="6" name="Group 38"/>
          <p:cNvGrpSpPr>
            <a:grpSpLocks/>
          </p:cNvGrpSpPr>
          <p:nvPr/>
        </p:nvGrpSpPr>
        <p:grpSpPr bwMode="auto">
          <a:xfrm>
            <a:off x="1543050" y="819150"/>
            <a:ext cx="3524250" cy="1866900"/>
            <a:chOff x="972" y="516"/>
            <a:chExt cx="2220" cy="1176"/>
          </a:xfrm>
        </p:grpSpPr>
        <p:sp>
          <p:nvSpPr>
            <p:cNvPr id="184343" name="Text Box 23"/>
            <p:cNvSpPr txBox="1">
              <a:spLocks noChangeArrowheads="1"/>
            </p:cNvSpPr>
            <p:nvPr/>
          </p:nvSpPr>
          <p:spPr bwMode="auto">
            <a:xfrm>
              <a:off x="1932" y="720"/>
              <a:ext cx="911" cy="213"/>
            </a:xfrm>
            <a:prstGeom prst="rect">
              <a:avLst/>
            </a:prstGeom>
            <a:noFill/>
            <a:ln w="9525">
              <a:noFill/>
              <a:miter lim="800000"/>
              <a:headEnd/>
              <a:tailEnd/>
            </a:ln>
            <a:effectLst/>
          </p:spPr>
          <p:txBody>
            <a:bodyPr wrap="square">
              <a:spAutoFit/>
            </a:bodyPr>
            <a:lstStyle/>
            <a:p>
              <a:pPr algn="l">
                <a:spcBef>
                  <a:spcPct val="50000"/>
                </a:spcBef>
              </a:pPr>
              <a:r>
                <a:rPr lang="en-GB" sz="1600" dirty="0" smtClean="0"/>
                <a:t>management</a:t>
              </a:r>
              <a:endParaRPr lang="en-GB" sz="2400" dirty="0"/>
            </a:p>
          </p:txBody>
        </p:sp>
        <p:pic>
          <p:nvPicPr>
            <p:cNvPr id="184344" name="Picture 24" descr="IMG0023"/>
            <p:cNvPicPr>
              <a:picLocks noChangeAspect="1" noChangeArrowheads="1"/>
            </p:cNvPicPr>
            <p:nvPr/>
          </p:nvPicPr>
          <p:blipFill>
            <a:blip r:embed="rId4" cstate="print"/>
            <a:srcRect/>
            <a:stretch>
              <a:fillRect/>
            </a:stretch>
          </p:blipFill>
          <p:spPr bwMode="auto">
            <a:xfrm>
              <a:off x="972" y="516"/>
              <a:ext cx="884" cy="589"/>
            </a:xfrm>
            <a:prstGeom prst="rect">
              <a:avLst/>
            </a:prstGeom>
            <a:noFill/>
            <a:ln w="9525">
              <a:noFill/>
              <a:miter lim="800000"/>
              <a:headEnd/>
              <a:tailEnd/>
            </a:ln>
            <a:effectLst/>
          </p:spPr>
        </p:pic>
        <p:cxnSp>
          <p:nvCxnSpPr>
            <p:cNvPr id="184346" name="AutoShape 26"/>
            <p:cNvCxnSpPr>
              <a:cxnSpLocks noChangeShapeType="1"/>
              <a:stCxn id="184343" idx="2"/>
              <a:endCxn id="184332" idx="0"/>
            </p:cNvCxnSpPr>
            <p:nvPr/>
          </p:nvCxnSpPr>
          <p:spPr bwMode="auto">
            <a:xfrm rot="16200000" flipH="1">
              <a:off x="2410" y="910"/>
              <a:ext cx="759" cy="805"/>
            </a:xfrm>
            <a:prstGeom prst="curvedConnector3">
              <a:avLst>
                <a:gd name="adj1" fmla="val 50000"/>
              </a:avLst>
            </a:prstGeom>
            <a:noFill/>
            <a:ln w="9525">
              <a:solidFill>
                <a:schemeClr val="tx1"/>
              </a:solidFill>
              <a:round/>
              <a:headEnd type="triangle" w="med" len="med"/>
              <a:tailEnd type="triangle" w="med" len="med"/>
            </a:ln>
            <a:effectLst/>
          </p:spPr>
        </p:cxnSp>
      </p:grpSp>
      <p:grpSp>
        <p:nvGrpSpPr>
          <p:cNvPr id="7" name="Group 36"/>
          <p:cNvGrpSpPr>
            <a:grpSpLocks/>
          </p:cNvGrpSpPr>
          <p:nvPr/>
        </p:nvGrpSpPr>
        <p:grpSpPr bwMode="auto">
          <a:xfrm>
            <a:off x="1257300" y="2686050"/>
            <a:ext cx="5791200" cy="2495550"/>
            <a:chOff x="792" y="1692"/>
            <a:chExt cx="3648" cy="1572"/>
          </a:xfrm>
        </p:grpSpPr>
        <p:sp>
          <p:nvSpPr>
            <p:cNvPr id="184332" name="Text Box 12"/>
            <p:cNvSpPr txBox="1">
              <a:spLocks noChangeArrowheads="1"/>
            </p:cNvSpPr>
            <p:nvPr/>
          </p:nvSpPr>
          <p:spPr bwMode="auto">
            <a:xfrm>
              <a:off x="2808" y="1692"/>
              <a:ext cx="768" cy="520"/>
            </a:xfrm>
            <a:prstGeom prst="rect">
              <a:avLst/>
            </a:prstGeom>
            <a:noFill/>
            <a:ln w="9525">
              <a:noFill/>
              <a:miter lim="800000"/>
              <a:headEnd/>
              <a:tailEnd/>
            </a:ln>
            <a:effectLst/>
          </p:spPr>
          <p:txBody>
            <a:bodyPr>
              <a:spAutoFit/>
            </a:bodyPr>
            <a:lstStyle/>
            <a:p>
              <a:pPr algn="l">
                <a:spcBef>
                  <a:spcPct val="50000"/>
                </a:spcBef>
              </a:pPr>
              <a:r>
                <a:rPr lang="en-GB" sz="1600"/>
                <a:t>dynamic vegetation module</a:t>
              </a:r>
              <a:endParaRPr lang="en-GB" sz="2400"/>
            </a:p>
          </p:txBody>
        </p:sp>
        <p:cxnSp>
          <p:nvCxnSpPr>
            <p:cNvPr id="184340" name="AutoShape 20"/>
            <p:cNvCxnSpPr>
              <a:cxnSpLocks noChangeShapeType="1"/>
              <a:stCxn id="184333" idx="0"/>
              <a:endCxn id="184332" idx="0"/>
            </p:cNvCxnSpPr>
            <p:nvPr/>
          </p:nvCxnSpPr>
          <p:spPr bwMode="auto">
            <a:xfrm rot="5400000" flipH="1" flipV="1">
              <a:off x="1722" y="762"/>
              <a:ext cx="540" cy="2400"/>
            </a:xfrm>
            <a:prstGeom prst="curvedConnector3">
              <a:avLst>
                <a:gd name="adj1" fmla="val 126667"/>
              </a:avLst>
            </a:prstGeom>
            <a:noFill/>
            <a:ln w="9525">
              <a:solidFill>
                <a:schemeClr val="tx1"/>
              </a:solidFill>
              <a:round/>
              <a:headEnd type="triangle" w="med" len="med"/>
              <a:tailEnd type="triangle" w="med" len="med"/>
            </a:ln>
            <a:effectLst/>
          </p:spPr>
        </p:cxnSp>
        <p:cxnSp>
          <p:nvCxnSpPr>
            <p:cNvPr id="184341" name="AutoShape 21"/>
            <p:cNvCxnSpPr>
              <a:cxnSpLocks noChangeShapeType="1"/>
              <a:stCxn id="184332" idx="2"/>
              <a:endCxn id="184324" idx="0"/>
            </p:cNvCxnSpPr>
            <p:nvPr/>
          </p:nvCxnSpPr>
          <p:spPr bwMode="auto">
            <a:xfrm rot="16200000" flipH="1">
              <a:off x="3290" y="2114"/>
              <a:ext cx="1052" cy="1248"/>
            </a:xfrm>
            <a:prstGeom prst="curvedConnector3">
              <a:avLst>
                <a:gd name="adj1" fmla="val 50000"/>
              </a:avLst>
            </a:prstGeom>
            <a:noFill/>
            <a:ln w="9525">
              <a:solidFill>
                <a:schemeClr val="tx1"/>
              </a:solidFill>
              <a:round/>
              <a:headEnd type="triangle" w="med" len="med"/>
              <a:tailEnd type="triangle" w="med" len="med"/>
            </a:ln>
            <a:effectLst/>
          </p:spPr>
        </p:cxnSp>
        <p:cxnSp>
          <p:nvCxnSpPr>
            <p:cNvPr id="184342" name="AutoShape 22"/>
            <p:cNvCxnSpPr>
              <a:cxnSpLocks noChangeShapeType="1"/>
              <a:stCxn id="184332" idx="2"/>
              <a:endCxn id="184330" idx="0"/>
            </p:cNvCxnSpPr>
            <p:nvPr/>
          </p:nvCxnSpPr>
          <p:spPr bwMode="auto">
            <a:xfrm rot="5400000">
              <a:off x="2594" y="2210"/>
              <a:ext cx="596" cy="600"/>
            </a:xfrm>
            <a:prstGeom prst="curvedConnector3">
              <a:avLst>
                <a:gd name="adj1" fmla="val 50000"/>
              </a:avLst>
            </a:prstGeom>
            <a:noFill/>
            <a:ln w="9525">
              <a:solidFill>
                <a:schemeClr val="tx1"/>
              </a:solidFill>
              <a:round/>
              <a:headEnd type="triangle" w="med" len="med"/>
              <a:tailEnd type="triangle" w="med" len="med"/>
            </a:ln>
            <a:effectLst/>
          </p:spPr>
        </p:cxnSp>
      </p:grpSp>
      <p:grpSp>
        <p:nvGrpSpPr>
          <p:cNvPr id="8" name="Group 41"/>
          <p:cNvGrpSpPr>
            <a:grpSpLocks/>
          </p:cNvGrpSpPr>
          <p:nvPr/>
        </p:nvGrpSpPr>
        <p:grpSpPr bwMode="auto">
          <a:xfrm>
            <a:off x="5676900" y="1104900"/>
            <a:ext cx="2876550" cy="2219325"/>
            <a:chOff x="3576" y="696"/>
            <a:chExt cx="1812" cy="1398"/>
          </a:xfrm>
        </p:grpSpPr>
        <p:sp>
          <p:nvSpPr>
            <p:cNvPr id="184348" name="Text Box 28"/>
            <p:cNvSpPr txBox="1">
              <a:spLocks noChangeArrowheads="1"/>
            </p:cNvSpPr>
            <p:nvPr/>
          </p:nvSpPr>
          <p:spPr bwMode="auto">
            <a:xfrm>
              <a:off x="3792" y="696"/>
              <a:ext cx="612" cy="212"/>
            </a:xfrm>
            <a:prstGeom prst="rect">
              <a:avLst/>
            </a:prstGeom>
            <a:noFill/>
            <a:ln w="9525">
              <a:noFill/>
              <a:miter lim="800000"/>
              <a:headEnd/>
              <a:tailEnd/>
            </a:ln>
            <a:effectLst/>
          </p:spPr>
          <p:txBody>
            <a:bodyPr>
              <a:spAutoFit/>
            </a:bodyPr>
            <a:lstStyle/>
            <a:p>
              <a:pPr algn="l">
                <a:spcBef>
                  <a:spcPct val="50000"/>
                </a:spcBef>
              </a:pPr>
              <a:r>
                <a:rPr lang="en-GB" sz="1600"/>
                <a:t>Climate</a:t>
              </a:r>
              <a:endParaRPr lang="en-GB" sz="2400"/>
            </a:p>
          </p:txBody>
        </p:sp>
        <p:sp>
          <p:nvSpPr>
            <p:cNvPr id="184349" name="Text Box 29"/>
            <p:cNvSpPr txBox="1">
              <a:spLocks noChangeArrowheads="1"/>
            </p:cNvSpPr>
            <p:nvPr/>
          </p:nvSpPr>
          <p:spPr bwMode="auto">
            <a:xfrm>
              <a:off x="4524" y="1728"/>
              <a:ext cx="864" cy="366"/>
            </a:xfrm>
            <a:prstGeom prst="rect">
              <a:avLst/>
            </a:prstGeom>
            <a:noFill/>
            <a:ln w="9525">
              <a:noFill/>
              <a:miter lim="800000"/>
              <a:headEnd/>
              <a:tailEnd/>
            </a:ln>
            <a:effectLst/>
          </p:spPr>
          <p:txBody>
            <a:bodyPr>
              <a:spAutoFit/>
            </a:bodyPr>
            <a:lstStyle/>
            <a:p>
              <a:pPr algn="l">
                <a:spcBef>
                  <a:spcPct val="50000"/>
                </a:spcBef>
              </a:pPr>
              <a:r>
                <a:rPr lang="en-GB" sz="1600"/>
                <a:t>Hydrological module</a:t>
              </a:r>
              <a:endParaRPr lang="en-GB" sz="2400"/>
            </a:p>
          </p:txBody>
        </p:sp>
        <p:cxnSp>
          <p:nvCxnSpPr>
            <p:cNvPr id="184350" name="AutoShape 30"/>
            <p:cNvCxnSpPr>
              <a:cxnSpLocks noChangeShapeType="1"/>
              <a:stCxn id="184348" idx="2"/>
              <a:endCxn id="184349" idx="0"/>
            </p:cNvCxnSpPr>
            <p:nvPr/>
          </p:nvCxnSpPr>
          <p:spPr bwMode="auto">
            <a:xfrm rot="16200000" flipH="1">
              <a:off x="4117" y="889"/>
              <a:ext cx="820" cy="858"/>
            </a:xfrm>
            <a:prstGeom prst="curvedConnector3">
              <a:avLst>
                <a:gd name="adj1" fmla="val 50000"/>
              </a:avLst>
            </a:prstGeom>
            <a:noFill/>
            <a:ln w="9525">
              <a:solidFill>
                <a:schemeClr val="tx1"/>
              </a:solidFill>
              <a:round/>
              <a:headEnd type="triangle" w="med" len="med"/>
              <a:tailEnd type="triangle" w="med" len="med"/>
            </a:ln>
            <a:effectLst/>
          </p:spPr>
        </p:cxnSp>
        <p:cxnSp>
          <p:nvCxnSpPr>
            <p:cNvPr id="184351" name="AutoShape 31"/>
            <p:cNvCxnSpPr>
              <a:cxnSpLocks noChangeShapeType="1"/>
              <a:stCxn id="184332" idx="3"/>
              <a:endCxn id="184349" idx="1"/>
            </p:cNvCxnSpPr>
            <p:nvPr/>
          </p:nvCxnSpPr>
          <p:spPr bwMode="auto">
            <a:xfrm flipV="1">
              <a:off x="3576" y="1911"/>
              <a:ext cx="948" cy="41"/>
            </a:xfrm>
            <a:prstGeom prst="curvedConnector3">
              <a:avLst>
                <a:gd name="adj1" fmla="val 50000"/>
              </a:avLst>
            </a:prstGeom>
            <a:noFill/>
            <a:ln w="9525">
              <a:solidFill>
                <a:schemeClr val="tx1"/>
              </a:solidFill>
              <a:round/>
              <a:headEnd type="triangle" w="med" len="med"/>
              <a:tailEnd type="triangle" w="med" len="med"/>
            </a:ln>
            <a:effectLst/>
          </p:spPr>
        </p:cxnSp>
        <p:cxnSp>
          <p:nvCxnSpPr>
            <p:cNvPr id="184352" name="AutoShape 32"/>
            <p:cNvCxnSpPr>
              <a:cxnSpLocks noChangeShapeType="1"/>
              <a:stCxn id="184332" idx="3"/>
            </p:cNvCxnSpPr>
            <p:nvPr/>
          </p:nvCxnSpPr>
          <p:spPr bwMode="auto">
            <a:xfrm flipV="1">
              <a:off x="3576" y="996"/>
              <a:ext cx="372" cy="956"/>
            </a:xfrm>
            <a:prstGeom prst="curvedConnector2">
              <a:avLst/>
            </a:prstGeom>
            <a:noFill/>
            <a:ln w="9525">
              <a:solidFill>
                <a:schemeClr val="tx1"/>
              </a:solidFill>
              <a:round/>
              <a:headEnd type="triangle" w="med" len="med"/>
              <a:tailEnd type="triangle" w="med" len="med"/>
            </a:ln>
            <a:effectLst/>
          </p:spPr>
        </p:cxnSp>
      </p:grpSp>
      <p:grpSp>
        <p:nvGrpSpPr>
          <p:cNvPr id="9" name="Group 56"/>
          <p:cNvGrpSpPr>
            <a:grpSpLocks/>
          </p:cNvGrpSpPr>
          <p:nvPr/>
        </p:nvGrpSpPr>
        <p:grpSpPr bwMode="auto">
          <a:xfrm>
            <a:off x="6350" y="3770313"/>
            <a:ext cx="8210550" cy="2109787"/>
            <a:chOff x="4" y="2375"/>
            <a:chExt cx="5172" cy="1329"/>
          </a:xfrm>
        </p:grpSpPr>
        <p:sp>
          <p:nvSpPr>
            <p:cNvPr id="184363" name="Oval 43"/>
            <p:cNvSpPr>
              <a:spLocks noChangeArrowheads="1"/>
            </p:cNvSpPr>
            <p:nvPr/>
          </p:nvSpPr>
          <p:spPr bwMode="auto">
            <a:xfrm rot="1186862">
              <a:off x="4" y="2375"/>
              <a:ext cx="5172" cy="1236"/>
            </a:xfrm>
            <a:prstGeom prst="ellipse">
              <a:avLst/>
            </a:prstGeom>
            <a:noFill/>
            <a:ln w="38100">
              <a:solidFill>
                <a:srgbClr val="FF0000"/>
              </a:solidFill>
              <a:round/>
              <a:headEnd/>
              <a:tailEnd/>
            </a:ln>
            <a:effectLst/>
          </p:spPr>
          <p:txBody>
            <a:bodyPr wrap="none" anchor="ctr"/>
            <a:lstStyle/>
            <a:p>
              <a:endParaRPr lang="en-GB"/>
            </a:p>
          </p:txBody>
        </p:sp>
        <p:sp>
          <p:nvSpPr>
            <p:cNvPr id="184364" name="Text Box 44"/>
            <p:cNvSpPr txBox="1">
              <a:spLocks noChangeArrowheads="1"/>
            </p:cNvSpPr>
            <p:nvPr/>
          </p:nvSpPr>
          <p:spPr bwMode="auto">
            <a:xfrm>
              <a:off x="792" y="3300"/>
              <a:ext cx="936" cy="404"/>
            </a:xfrm>
            <a:prstGeom prst="rect">
              <a:avLst/>
            </a:prstGeom>
            <a:noFill/>
            <a:ln w="9525">
              <a:noFill/>
              <a:miter lim="800000"/>
              <a:headEnd/>
              <a:tailEnd/>
            </a:ln>
            <a:effectLst/>
          </p:spPr>
          <p:txBody>
            <a:bodyPr>
              <a:spAutoFit/>
            </a:bodyPr>
            <a:lstStyle/>
            <a:p>
              <a:pPr algn="l">
                <a:spcBef>
                  <a:spcPct val="50000"/>
                </a:spcBef>
              </a:pPr>
              <a:r>
                <a:rPr lang="en-GB" b="1">
                  <a:solidFill>
                    <a:srgbClr val="FF0000"/>
                  </a:solidFill>
                </a:rPr>
                <a:t>Air quality community</a:t>
              </a:r>
              <a:endParaRPr lang="en-GB" sz="2400" b="1">
                <a:solidFill>
                  <a:srgbClr val="FF0000"/>
                </a:solidFill>
              </a:endParaRPr>
            </a:p>
          </p:txBody>
        </p:sp>
      </p:grpSp>
      <p:sp>
        <p:nvSpPr>
          <p:cNvPr id="34" name="Text Placeholder 1"/>
          <p:cNvSpPr txBox="1">
            <a:spLocks/>
          </p:cNvSpPr>
          <p:nvPr/>
        </p:nvSpPr>
        <p:spPr>
          <a:xfrm>
            <a:off x="0" y="0"/>
            <a:ext cx="9144000" cy="728663"/>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1200" cap="none" spc="0" normalizeH="0" baseline="0" noProof="0" dirty="0" smtClean="0">
                <a:ln>
                  <a:noFill/>
                </a:ln>
                <a:solidFill>
                  <a:schemeClr val="bg1"/>
                </a:solidFill>
                <a:effectLst/>
                <a:uLnTx/>
                <a:uFillTx/>
                <a:latin typeface="Arial" charset="0"/>
                <a:ea typeface="+mn-ea"/>
                <a:cs typeface="Arial" charset="0"/>
              </a:rPr>
              <a:t>The world according</a:t>
            </a:r>
            <a:r>
              <a:rPr kumimoji="0" lang="en-GB" sz="2400" b="0" i="0" u="none" strike="noStrike" kern="1200" cap="none" spc="0" normalizeH="0" noProof="0" dirty="0" smtClean="0">
                <a:ln>
                  <a:noFill/>
                </a:ln>
                <a:solidFill>
                  <a:schemeClr val="bg1"/>
                </a:solidFill>
                <a:effectLst/>
                <a:uLnTx/>
                <a:uFillTx/>
                <a:latin typeface="Arial" charset="0"/>
                <a:ea typeface="+mn-ea"/>
                <a:cs typeface="Arial" charset="0"/>
              </a:rPr>
              <a:t> to ecosystem experimental scientists</a:t>
            </a:r>
            <a:endParaRPr kumimoji="0" lang="en-GB" sz="2400" b="0" i="0" u="none" strike="noStrike" kern="1200" cap="none" spc="0" normalizeH="0" baseline="0" noProof="0" dirty="0">
              <a:ln>
                <a:noFill/>
              </a:ln>
              <a:solidFill>
                <a:schemeClr val="bg1"/>
              </a:solidFill>
              <a:effectLst/>
              <a:uLnTx/>
              <a:uFillTx/>
              <a:latin typeface="Arial" charset="0"/>
              <a:ea typeface="+mn-ea"/>
              <a:cs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2" name="Group 2"/>
          <p:cNvGrpSpPr>
            <a:grpSpLocks/>
          </p:cNvGrpSpPr>
          <p:nvPr/>
        </p:nvGrpSpPr>
        <p:grpSpPr bwMode="auto">
          <a:xfrm>
            <a:off x="5232400" y="4495800"/>
            <a:ext cx="2901950" cy="2019300"/>
            <a:chOff x="3296" y="2832"/>
            <a:chExt cx="1828" cy="1272"/>
          </a:xfrm>
        </p:grpSpPr>
        <p:sp>
          <p:nvSpPr>
            <p:cNvPr id="188419" name="Text Box 3"/>
            <p:cNvSpPr txBox="1">
              <a:spLocks noChangeArrowheads="1"/>
            </p:cNvSpPr>
            <p:nvPr/>
          </p:nvSpPr>
          <p:spPr bwMode="auto">
            <a:xfrm>
              <a:off x="3756" y="3264"/>
              <a:ext cx="1368" cy="366"/>
            </a:xfrm>
            <a:prstGeom prst="rect">
              <a:avLst/>
            </a:prstGeom>
            <a:noFill/>
            <a:ln w="9525">
              <a:noFill/>
              <a:miter lim="800000"/>
              <a:headEnd/>
              <a:tailEnd/>
            </a:ln>
            <a:effectLst/>
          </p:spPr>
          <p:txBody>
            <a:bodyPr>
              <a:spAutoFit/>
            </a:bodyPr>
            <a:lstStyle/>
            <a:p>
              <a:pPr algn="l">
                <a:spcBef>
                  <a:spcPct val="50000"/>
                </a:spcBef>
              </a:pPr>
              <a:r>
                <a:rPr lang="en-GB" sz="1600"/>
                <a:t>Acidification/soil chemistry models</a:t>
              </a:r>
              <a:endParaRPr lang="en-GB" sz="2400"/>
            </a:p>
          </p:txBody>
        </p:sp>
        <p:pic>
          <p:nvPicPr>
            <p:cNvPr id="188420" name="Picture 4" descr="CNV00027"/>
            <p:cNvPicPr>
              <a:picLocks noChangeAspect="1" noChangeArrowheads="1"/>
            </p:cNvPicPr>
            <p:nvPr/>
          </p:nvPicPr>
          <p:blipFill>
            <a:blip r:embed="rId2" cstate="print"/>
            <a:srcRect l="39885" t="39685" r="45583" b="8504"/>
            <a:stretch>
              <a:fillRect/>
            </a:stretch>
          </p:blipFill>
          <p:spPr bwMode="auto">
            <a:xfrm>
              <a:off x="3296" y="3152"/>
              <a:ext cx="427" cy="611"/>
            </a:xfrm>
            <a:prstGeom prst="rect">
              <a:avLst/>
            </a:prstGeom>
            <a:noFill/>
          </p:spPr>
        </p:pic>
        <p:sp>
          <p:nvSpPr>
            <p:cNvPr id="188421" name="AutoShape 5"/>
            <p:cNvSpPr>
              <a:spLocks noChangeArrowheads="1"/>
            </p:cNvSpPr>
            <p:nvPr/>
          </p:nvSpPr>
          <p:spPr bwMode="auto">
            <a:xfrm>
              <a:off x="3396" y="2832"/>
              <a:ext cx="192" cy="312"/>
            </a:xfrm>
            <a:prstGeom prst="downArrow">
              <a:avLst>
                <a:gd name="adj1" fmla="val 50000"/>
                <a:gd name="adj2" fmla="val 40625"/>
              </a:avLst>
            </a:prstGeom>
            <a:solidFill>
              <a:schemeClr val="accent1"/>
            </a:solidFill>
            <a:ln w="9525">
              <a:solidFill>
                <a:schemeClr val="tx1"/>
              </a:solidFill>
              <a:miter lim="800000"/>
              <a:headEnd/>
              <a:tailEnd/>
            </a:ln>
            <a:effectLst/>
          </p:spPr>
          <p:txBody>
            <a:bodyPr wrap="none" anchor="ctr"/>
            <a:lstStyle/>
            <a:p>
              <a:endParaRPr lang="en-GB"/>
            </a:p>
          </p:txBody>
        </p:sp>
        <p:sp>
          <p:nvSpPr>
            <p:cNvPr id="188422" name="AutoShape 6"/>
            <p:cNvSpPr>
              <a:spLocks noChangeArrowheads="1"/>
            </p:cNvSpPr>
            <p:nvPr/>
          </p:nvSpPr>
          <p:spPr bwMode="auto">
            <a:xfrm>
              <a:off x="3408" y="3792"/>
              <a:ext cx="192" cy="312"/>
            </a:xfrm>
            <a:prstGeom prst="downArrow">
              <a:avLst>
                <a:gd name="adj1" fmla="val 50000"/>
                <a:gd name="adj2" fmla="val 40625"/>
              </a:avLst>
            </a:prstGeom>
            <a:solidFill>
              <a:schemeClr val="accent1"/>
            </a:solidFill>
            <a:ln w="9525">
              <a:solidFill>
                <a:schemeClr val="tx1"/>
              </a:solidFill>
              <a:miter lim="800000"/>
              <a:headEnd/>
              <a:tailEnd/>
            </a:ln>
            <a:effectLst/>
          </p:spPr>
          <p:txBody>
            <a:bodyPr wrap="none" anchor="ctr"/>
            <a:lstStyle/>
            <a:p>
              <a:endParaRPr lang="en-GB"/>
            </a:p>
          </p:txBody>
        </p:sp>
      </p:grpSp>
      <p:grpSp>
        <p:nvGrpSpPr>
          <p:cNvPr id="3" name="Group 7"/>
          <p:cNvGrpSpPr>
            <a:grpSpLocks/>
          </p:cNvGrpSpPr>
          <p:nvPr/>
        </p:nvGrpSpPr>
        <p:grpSpPr bwMode="auto">
          <a:xfrm>
            <a:off x="3028950" y="4457700"/>
            <a:ext cx="2203450" cy="1031875"/>
            <a:chOff x="1908" y="2808"/>
            <a:chExt cx="1388" cy="650"/>
          </a:xfrm>
        </p:grpSpPr>
        <p:sp>
          <p:nvSpPr>
            <p:cNvPr id="188424" name="Text Box 8"/>
            <p:cNvSpPr txBox="1">
              <a:spLocks noChangeArrowheads="1"/>
            </p:cNvSpPr>
            <p:nvPr/>
          </p:nvSpPr>
          <p:spPr bwMode="auto">
            <a:xfrm>
              <a:off x="1908" y="2808"/>
              <a:ext cx="1368" cy="212"/>
            </a:xfrm>
            <a:prstGeom prst="rect">
              <a:avLst/>
            </a:prstGeom>
            <a:noFill/>
            <a:ln w="9525">
              <a:noFill/>
              <a:miter lim="800000"/>
              <a:headEnd/>
              <a:tailEnd/>
            </a:ln>
            <a:effectLst/>
          </p:spPr>
          <p:txBody>
            <a:bodyPr>
              <a:spAutoFit/>
            </a:bodyPr>
            <a:lstStyle/>
            <a:p>
              <a:pPr algn="l">
                <a:spcBef>
                  <a:spcPct val="50000"/>
                </a:spcBef>
              </a:pPr>
              <a:r>
                <a:rPr lang="en-GB" sz="1600" dirty="0"/>
                <a:t>+ </a:t>
              </a:r>
              <a:r>
                <a:rPr lang="en-GB" sz="1600" dirty="0" smtClean="0"/>
                <a:t>Nutrient </a:t>
              </a:r>
              <a:r>
                <a:rPr lang="en-GB" sz="1600" dirty="0"/>
                <a:t>module</a:t>
              </a:r>
              <a:endParaRPr lang="en-GB" sz="2400" dirty="0"/>
            </a:p>
          </p:txBody>
        </p:sp>
        <p:cxnSp>
          <p:nvCxnSpPr>
            <p:cNvPr id="188425" name="AutoShape 9"/>
            <p:cNvCxnSpPr>
              <a:cxnSpLocks noChangeShapeType="1"/>
              <a:stCxn id="188424" idx="2"/>
              <a:endCxn id="0" idx="1"/>
            </p:cNvCxnSpPr>
            <p:nvPr/>
          </p:nvCxnSpPr>
          <p:spPr bwMode="auto">
            <a:xfrm rot="16200000" flipH="1">
              <a:off x="2725" y="2887"/>
              <a:ext cx="438" cy="704"/>
            </a:xfrm>
            <a:prstGeom prst="curvedConnector2">
              <a:avLst/>
            </a:prstGeom>
            <a:noFill/>
            <a:ln w="9525">
              <a:solidFill>
                <a:schemeClr val="tx1"/>
              </a:solidFill>
              <a:round/>
              <a:headEnd type="triangle" w="med" len="med"/>
              <a:tailEnd type="triangle" w="med" len="med"/>
            </a:ln>
            <a:effectLst/>
          </p:spPr>
        </p:cxnSp>
      </p:grpSp>
      <p:grpSp>
        <p:nvGrpSpPr>
          <p:cNvPr id="4" name="Group 10"/>
          <p:cNvGrpSpPr>
            <a:grpSpLocks/>
          </p:cNvGrpSpPr>
          <p:nvPr/>
        </p:nvGrpSpPr>
        <p:grpSpPr bwMode="auto">
          <a:xfrm>
            <a:off x="171450" y="3198813"/>
            <a:ext cx="2857500" cy="1427162"/>
            <a:chOff x="108" y="2015"/>
            <a:chExt cx="1800" cy="899"/>
          </a:xfrm>
        </p:grpSpPr>
        <p:sp>
          <p:nvSpPr>
            <p:cNvPr id="188427" name="Text Box 11"/>
            <p:cNvSpPr txBox="1">
              <a:spLocks noChangeArrowheads="1"/>
            </p:cNvSpPr>
            <p:nvPr/>
          </p:nvSpPr>
          <p:spPr bwMode="auto">
            <a:xfrm>
              <a:off x="108" y="2232"/>
              <a:ext cx="1368" cy="368"/>
            </a:xfrm>
            <a:prstGeom prst="rect">
              <a:avLst/>
            </a:prstGeom>
            <a:noFill/>
            <a:ln w="9525">
              <a:noFill/>
              <a:miter lim="800000"/>
              <a:headEnd/>
              <a:tailEnd/>
            </a:ln>
            <a:effectLst/>
          </p:spPr>
          <p:txBody>
            <a:bodyPr>
              <a:spAutoFit/>
            </a:bodyPr>
            <a:lstStyle/>
            <a:p>
              <a:pPr algn="l">
                <a:spcBef>
                  <a:spcPct val="50000"/>
                </a:spcBef>
              </a:pPr>
              <a:r>
                <a:rPr lang="en-GB" sz="1600" dirty="0" smtClean="0"/>
                <a:t>Ecological niche models</a:t>
              </a:r>
              <a:endParaRPr lang="en-GB" sz="2400" dirty="0"/>
            </a:p>
          </p:txBody>
        </p:sp>
        <p:grpSp>
          <p:nvGrpSpPr>
            <p:cNvPr id="5" name="Group 12"/>
            <p:cNvGrpSpPr>
              <a:grpSpLocks/>
            </p:cNvGrpSpPr>
            <p:nvPr/>
          </p:nvGrpSpPr>
          <p:grpSpPr bwMode="auto">
            <a:xfrm>
              <a:off x="792" y="2015"/>
              <a:ext cx="1116" cy="899"/>
              <a:chOff x="792" y="2015"/>
              <a:chExt cx="1116" cy="899"/>
            </a:xfrm>
          </p:grpSpPr>
          <p:pic>
            <p:nvPicPr>
              <p:cNvPr id="188429" name="Picture 13"/>
              <p:cNvPicPr>
                <a:picLocks noChangeAspect="1" noChangeArrowheads="1"/>
              </p:cNvPicPr>
              <p:nvPr/>
            </p:nvPicPr>
            <p:blipFill>
              <a:blip r:embed="rId3" cstate="print"/>
              <a:srcRect/>
              <a:stretch>
                <a:fillRect/>
              </a:stretch>
            </p:blipFill>
            <p:spPr bwMode="auto">
              <a:xfrm>
                <a:off x="1051" y="2015"/>
                <a:ext cx="636" cy="726"/>
              </a:xfrm>
              <a:prstGeom prst="rect">
                <a:avLst/>
              </a:prstGeom>
              <a:noFill/>
              <a:ln w="9525">
                <a:noFill/>
                <a:miter lim="800000"/>
                <a:headEnd/>
                <a:tailEnd/>
              </a:ln>
              <a:effectLst/>
            </p:spPr>
          </p:pic>
          <p:cxnSp>
            <p:nvCxnSpPr>
              <p:cNvPr id="188430" name="AutoShape 14"/>
              <p:cNvCxnSpPr>
                <a:cxnSpLocks noChangeShapeType="1"/>
                <a:stCxn id="188427" idx="2"/>
                <a:endCxn id="188424" idx="1"/>
              </p:cNvCxnSpPr>
              <p:nvPr/>
            </p:nvCxnSpPr>
            <p:spPr bwMode="auto">
              <a:xfrm rot="16200000" flipH="1">
                <a:off x="1193" y="2199"/>
                <a:ext cx="314" cy="1116"/>
              </a:xfrm>
              <a:prstGeom prst="curvedConnector2">
                <a:avLst/>
              </a:prstGeom>
              <a:noFill/>
              <a:ln w="9525">
                <a:solidFill>
                  <a:schemeClr val="tx1"/>
                </a:solidFill>
                <a:round/>
                <a:headEnd type="triangle" w="med" len="med"/>
                <a:tailEnd type="triangle" w="med" len="med"/>
              </a:ln>
              <a:effectLst/>
            </p:spPr>
          </p:cxnSp>
        </p:grpSp>
      </p:grpSp>
      <p:grpSp>
        <p:nvGrpSpPr>
          <p:cNvPr id="6" name="Group 15"/>
          <p:cNvGrpSpPr>
            <a:grpSpLocks/>
          </p:cNvGrpSpPr>
          <p:nvPr/>
        </p:nvGrpSpPr>
        <p:grpSpPr bwMode="auto">
          <a:xfrm>
            <a:off x="1543050" y="819150"/>
            <a:ext cx="3525838" cy="1866901"/>
            <a:chOff x="972" y="516"/>
            <a:chExt cx="2221" cy="1176"/>
          </a:xfrm>
        </p:grpSpPr>
        <p:sp>
          <p:nvSpPr>
            <p:cNvPr id="188432" name="Text Box 16"/>
            <p:cNvSpPr txBox="1">
              <a:spLocks noChangeArrowheads="1"/>
            </p:cNvSpPr>
            <p:nvPr/>
          </p:nvSpPr>
          <p:spPr bwMode="auto">
            <a:xfrm>
              <a:off x="1932" y="720"/>
              <a:ext cx="941" cy="213"/>
            </a:xfrm>
            <a:prstGeom prst="rect">
              <a:avLst/>
            </a:prstGeom>
            <a:noFill/>
            <a:ln w="9525">
              <a:noFill/>
              <a:miter lim="800000"/>
              <a:headEnd/>
              <a:tailEnd/>
            </a:ln>
            <a:effectLst/>
          </p:spPr>
          <p:txBody>
            <a:bodyPr wrap="square">
              <a:spAutoFit/>
            </a:bodyPr>
            <a:lstStyle/>
            <a:p>
              <a:pPr algn="l">
                <a:spcBef>
                  <a:spcPct val="50000"/>
                </a:spcBef>
              </a:pPr>
              <a:r>
                <a:rPr lang="en-GB" sz="1600" dirty="0" smtClean="0"/>
                <a:t>management</a:t>
              </a:r>
              <a:endParaRPr lang="en-GB" sz="2400" dirty="0"/>
            </a:p>
          </p:txBody>
        </p:sp>
        <p:pic>
          <p:nvPicPr>
            <p:cNvPr id="188433" name="Picture 17" descr="IMG0023"/>
            <p:cNvPicPr>
              <a:picLocks noChangeAspect="1" noChangeArrowheads="1"/>
            </p:cNvPicPr>
            <p:nvPr/>
          </p:nvPicPr>
          <p:blipFill>
            <a:blip r:embed="rId4" cstate="print"/>
            <a:srcRect/>
            <a:stretch>
              <a:fillRect/>
            </a:stretch>
          </p:blipFill>
          <p:spPr bwMode="auto">
            <a:xfrm>
              <a:off x="972" y="516"/>
              <a:ext cx="884" cy="589"/>
            </a:xfrm>
            <a:prstGeom prst="rect">
              <a:avLst/>
            </a:prstGeom>
            <a:noFill/>
            <a:ln w="9525">
              <a:noFill/>
              <a:miter lim="800000"/>
              <a:headEnd/>
              <a:tailEnd/>
            </a:ln>
            <a:effectLst/>
          </p:spPr>
        </p:pic>
        <p:cxnSp>
          <p:nvCxnSpPr>
            <p:cNvPr id="188434" name="AutoShape 18"/>
            <p:cNvCxnSpPr>
              <a:cxnSpLocks noChangeShapeType="1"/>
              <a:stCxn id="188432" idx="2"/>
              <a:endCxn id="188436" idx="0"/>
            </p:cNvCxnSpPr>
            <p:nvPr/>
          </p:nvCxnSpPr>
          <p:spPr bwMode="auto">
            <a:xfrm rot="16200000" flipH="1">
              <a:off x="2418" y="918"/>
              <a:ext cx="759" cy="790"/>
            </a:xfrm>
            <a:prstGeom prst="curvedConnector3">
              <a:avLst>
                <a:gd name="adj1" fmla="val 50000"/>
              </a:avLst>
            </a:prstGeom>
            <a:noFill/>
            <a:ln w="9525">
              <a:solidFill>
                <a:schemeClr val="tx1"/>
              </a:solidFill>
              <a:round/>
              <a:headEnd type="triangle" w="med" len="med"/>
              <a:tailEnd type="triangle" w="med" len="med"/>
            </a:ln>
            <a:effectLst/>
          </p:spPr>
        </p:cxnSp>
      </p:grpSp>
      <p:grpSp>
        <p:nvGrpSpPr>
          <p:cNvPr id="7" name="Group 19"/>
          <p:cNvGrpSpPr>
            <a:grpSpLocks/>
          </p:cNvGrpSpPr>
          <p:nvPr/>
        </p:nvGrpSpPr>
        <p:grpSpPr bwMode="auto">
          <a:xfrm>
            <a:off x="1257300" y="2686050"/>
            <a:ext cx="5791200" cy="2495550"/>
            <a:chOff x="792" y="1692"/>
            <a:chExt cx="3648" cy="1572"/>
          </a:xfrm>
        </p:grpSpPr>
        <p:sp>
          <p:nvSpPr>
            <p:cNvPr id="188436" name="Text Box 20"/>
            <p:cNvSpPr txBox="1">
              <a:spLocks noChangeArrowheads="1"/>
            </p:cNvSpPr>
            <p:nvPr/>
          </p:nvSpPr>
          <p:spPr bwMode="auto">
            <a:xfrm>
              <a:off x="2808" y="1692"/>
              <a:ext cx="768" cy="520"/>
            </a:xfrm>
            <a:prstGeom prst="rect">
              <a:avLst/>
            </a:prstGeom>
            <a:noFill/>
            <a:ln w="9525">
              <a:noFill/>
              <a:miter lim="800000"/>
              <a:headEnd/>
              <a:tailEnd/>
            </a:ln>
            <a:effectLst/>
          </p:spPr>
          <p:txBody>
            <a:bodyPr>
              <a:spAutoFit/>
            </a:bodyPr>
            <a:lstStyle/>
            <a:p>
              <a:pPr algn="l">
                <a:spcBef>
                  <a:spcPct val="50000"/>
                </a:spcBef>
              </a:pPr>
              <a:r>
                <a:rPr lang="en-GB" sz="1600"/>
                <a:t>dynamic vegetation module</a:t>
              </a:r>
              <a:endParaRPr lang="en-GB" sz="2400"/>
            </a:p>
          </p:txBody>
        </p:sp>
        <p:cxnSp>
          <p:nvCxnSpPr>
            <p:cNvPr id="188437" name="AutoShape 21"/>
            <p:cNvCxnSpPr>
              <a:cxnSpLocks noChangeShapeType="1"/>
              <a:stCxn id="188427" idx="0"/>
              <a:endCxn id="188436" idx="0"/>
            </p:cNvCxnSpPr>
            <p:nvPr/>
          </p:nvCxnSpPr>
          <p:spPr bwMode="auto">
            <a:xfrm rot="5400000" flipH="1" flipV="1">
              <a:off x="1722" y="762"/>
              <a:ext cx="540" cy="2400"/>
            </a:xfrm>
            <a:prstGeom prst="curvedConnector3">
              <a:avLst>
                <a:gd name="adj1" fmla="val 126667"/>
              </a:avLst>
            </a:prstGeom>
            <a:noFill/>
            <a:ln w="9525">
              <a:solidFill>
                <a:schemeClr val="tx1"/>
              </a:solidFill>
              <a:round/>
              <a:headEnd type="triangle" w="med" len="med"/>
              <a:tailEnd type="triangle" w="med" len="med"/>
            </a:ln>
            <a:effectLst/>
          </p:spPr>
        </p:cxnSp>
        <p:cxnSp>
          <p:nvCxnSpPr>
            <p:cNvPr id="188438" name="AutoShape 22"/>
            <p:cNvCxnSpPr>
              <a:cxnSpLocks noChangeShapeType="1"/>
              <a:stCxn id="188436" idx="2"/>
              <a:endCxn id="188419" idx="0"/>
            </p:cNvCxnSpPr>
            <p:nvPr/>
          </p:nvCxnSpPr>
          <p:spPr bwMode="auto">
            <a:xfrm rot="16200000" flipH="1">
              <a:off x="3290" y="2114"/>
              <a:ext cx="1052" cy="1248"/>
            </a:xfrm>
            <a:prstGeom prst="curvedConnector3">
              <a:avLst>
                <a:gd name="adj1" fmla="val 50000"/>
              </a:avLst>
            </a:prstGeom>
            <a:noFill/>
            <a:ln w="9525">
              <a:solidFill>
                <a:schemeClr val="tx1"/>
              </a:solidFill>
              <a:round/>
              <a:headEnd type="triangle" w="med" len="med"/>
              <a:tailEnd type="triangle" w="med" len="med"/>
            </a:ln>
            <a:effectLst/>
          </p:spPr>
        </p:cxnSp>
        <p:cxnSp>
          <p:nvCxnSpPr>
            <p:cNvPr id="188439" name="AutoShape 23"/>
            <p:cNvCxnSpPr>
              <a:cxnSpLocks noChangeShapeType="1"/>
              <a:stCxn id="188436" idx="2"/>
              <a:endCxn id="188424" idx="0"/>
            </p:cNvCxnSpPr>
            <p:nvPr/>
          </p:nvCxnSpPr>
          <p:spPr bwMode="auto">
            <a:xfrm rot="5400000">
              <a:off x="2594" y="2210"/>
              <a:ext cx="596" cy="600"/>
            </a:xfrm>
            <a:prstGeom prst="curvedConnector3">
              <a:avLst>
                <a:gd name="adj1" fmla="val 50000"/>
              </a:avLst>
            </a:prstGeom>
            <a:noFill/>
            <a:ln w="9525">
              <a:solidFill>
                <a:schemeClr val="tx1"/>
              </a:solidFill>
              <a:round/>
              <a:headEnd type="triangle" w="med" len="med"/>
              <a:tailEnd type="triangle" w="med" len="med"/>
            </a:ln>
            <a:effectLst/>
          </p:spPr>
        </p:cxnSp>
      </p:grpSp>
      <p:grpSp>
        <p:nvGrpSpPr>
          <p:cNvPr id="8" name="Group 24"/>
          <p:cNvGrpSpPr>
            <a:grpSpLocks/>
          </p:cNvGrpSpPr>
          <p:nvPr/>
        </p:nvGrpSpPr>
        <p:grpSpPr bwMode="auto">
          <a:xfrm>
            <a:off x="5676900" y="1104900"/>
            <a:ext cx="2876550" cy="2219325"/>
            <a:chOff x="3576" y="696"/>
            <a:chExt cx="1812" cy="1398"/>
          </a:xfrm>
        </p:grpSpPr>
        <p:sp>
          <p:nvSpPr>
            <p:cNvPr id="188441" name="Text Box 25"/>
            <p:cNvSpPr txBox="1">
              <a:spLocks noChangeArrowheads="1"/>
            </p:cNvSpPr>
            <p:nvPr/>
          </p:nvSpPr>
          <p:spPr bwMode="auto">
            <a:xfrm>
              <a:off x="3792" y="696"/>
              <a:ext cx="612" cy="212"/>
            </a:xfrm>
            <a:prstGeom prst="rect">
              <a:avLst/>
            </a:prstGeom>
            <a:noFill/>
            <a:ln w="9525">
              <a:noFill/>
              <a:miter lim="800000"/>
              <a:headEnd/>
              <a:tailEnd/>
            </a:ln>
            <a:effectLst/>
          </p:spPr>
          <p:txBody>
            <a:bodyPr>
              <a:spAutoFit/>
            </a:bodyPr>
            <a:lstStyle/>
            <a:p>
              <a:pPr algn="l">
                <a:spcBef>
                  <a:spcPct val="50000"/>
                </a:spcBef>
              </a:pPr>
              <a:r>
                <a:rPr lang="en-GB" sz="1600"/>
                <a:t>Climate</a:t>
              </a:r>
              <a:endParaRPr lang="en-GB" sz="2400"/>
            </a:p>
          </p:txBody>
        </p:sp>
        <p:sp>
          <p:nvSpPr>
            <p:cNvPr id="188442" name="Text Box 26"/>
            <p:cNvSpPr txBox="1">
              <a:spLocks noChangeArrowheads="1"/>
            </p:cNvSpPr>
            <p:nvPr/>
          </p:nvSpPr>
          <p:spPr bwMode="auto">
            <a:xfrm>
              <a:off x="4524" y="1728"/>
              <a:ext cx="864" cy="366"/>
            </a:xfrm>
            <a:prstGeom prst="rect">
              <a:avLst/>
            </a:prstGeom>
            <a:noFill/>
            <a:ln w="9525">
              <a:noFill/>
              <a:miter lim="800000"/>
              <a:headEnd/>
              <a:tailEnd/>
            </a:ln>
            <a:effectLst/>
          </p:spPr>
          <p:txBody>
            <a:bodyPr>
              <a:spAutoFit/>
            </a:bodyPr>
            <a:lstStyle/>
            <a:p>
              <a:pPr algn="l">
                <a:spcBef>
                  <a:spcPct val="50000"/>
                </a:spcBef>
              </a:pPr>
              <a:r>
                <a:rPr lang="en-GB" sz="1600"/>
                <a:t>Hydrological module</a:t>
              </a:r>
              <a:endParaRPr lang="en-GB" sz="2400"/>
            </a:p>
          </p:txBody>
        </p:sp>
        <p:cxnSp>
          <p:nvCxnSpPr>
            <p:cNvPr id="188443" name="AutoShape 27"/>
            <p:cNvCxnSpPr>
              <a:cxnSpLocks noChangeShapeType="1"/>
              <a:stCxn id="188441" idx="2"/>
              <a:endCxn id="188442" idx="0"/>
            </p:cNvCxnSpPr>
            <p:nvPr/>
          </p:nvCxnSpPr>
          <p:spPr bwMode="auto">
            <a:xfrm rot="16200000" flipH="1">
              <a:off x="4117" y="889"/>
              <a:ext cx="820" cy="858"/>
            </a:xfrm>
            <a:prstGeom prst="curvedConnector3">
              <a:avLst>
                <a:gd name="adj1" fmla="val 50000"/>
              </a:avLst>
            </a:prstGeom>
            <a:noFill/>
            <a:ln w="9525">
              <a:solidFill>
                <a:schemeClr val="tx1"/>
              </a:solidFill>
              <a:round/>
              <a:headEnd type="triangle" w="med" len="med"/>
              <a:tailEnd type="triangle" w="med" len="med"/>
            </a:ln>
            <a:effectLst/>
          </p:spPr>
        </p:cxnSp>
        <p:cxnSp>
          <p:nvCxnSpPr>
            <p:cNvPr id="188444" name="AutoShape 28"/>
            <p:cNvCxnSpPr>
              <a:cxnSpLocks noChangeShapeType="1"/>
              <a:stCxn id="188436" idx="3"/>
              <a:endCxn id="188442" idx="1"/>
            </p:cNvCxnSpPr>
            <p:nvPr/>
          </p:nvCxnSpPr>
          <p:spPr bwMode="auto">
            <a:xfrm flipV="1">
              <a:off x="3576" y="1911"/>
              <a:ext cx="948" cy="41"/>
            </a:xfrm>
            <a:prstGeom prst="curvedConnector3">
              <a:avLst>
                <a:gd name="adj1" fmla="val 50000"/>
              </a:avLst>
            </a:prstGeom>
            <a:noFill/>
            <a:ln w="9525">
              <a:solidFill>
                <a:schemeClr val="tx1"/>
              </a:solidFill>
              <a:round/>
              <a:headEnd type="triangle" w="med" len="med"/>
              <a:tailEnd type="triangle" w="med" len="med"/>
            </a:ln>
            <a:effectLst/>
          </p:spPr>
        </p:cxnSp>
        <p:cxnSp>
          <p:nvCxnSpPr>
            <p:cNvPr id="188445" name="AutoShape 29"/>
            <p:cNvCxnSpPr>
              <a:cxnSpLocks noChangeShapeType="1"/>
              <a:stCxn id="188436" idx="3"/>
            </p:cNvCxnSpPr>
            <p:nvPr/>
          </p:nvCxnSpPr>
          <p:spPr bwMode="auto">
            <a:xfrm flipV="1">
              <a:off x="3576" y="996"/>
              <a:ext cx="372" cy="956"/>
            </a:xfrm>
            <a:prstGeom prst="curvedConnector2">
              <a:avLst/>
            </a:prstGeom>
            <a:noFill/>
            <a:ln w="9525">
              <a:solidFill>
                <a:schemeClr val="tx1"/>
              </a:solidFill>
              <a:round/>
              <a:headEnd type="triangle" w="med" len="med"/>
              <a:tailEnd type="triangle" w="med" len="med"/>
            </a:ln>
            <a:effectLst/>
          </p:spPr>
        </p:cxnSp>
      </p:grpSp>
      <p:grpSp>
        <p:nvGrpSpPr>
          <p:cNvPr id="9" name="Group 39"/>
          <p:cNvGrpSpPr>
            <a:grpSpLocks/>
          </p:cNvGrpSpPr>
          <p:nvPr/>
        </p:nvGrpSpPr>
        <p:grpSpPr bwMode="auto">
          <a:xfrm>
            <a:off x="5507038" y="2305050"/>
            <a:ext cx="3332162" cy="4535488"/>
            <a:chOff x="3469" y="1452"/>
            <a:chExt cx="2099" cy="2857"/>
          </a:xfrm>
        </p:grpSpPr>
        <p:sp>
          <p:nvSpPr>
            <p:cNvPr id="188456" name="Oval 40"/>
            <p:cNvSpPr>
              <a:spLocks noChangeArrowheads="1"/>
            </p:cNvSpPr>
            <p:nvPr/>
          </p:nvSpPr>
          <p:spPr bwMode="auto">
            <a:xfrm rot="2132195">
              <a:off x="3469" y="1452"/>
              <a:ext cx="1956" cy="2857"/>
            </a:xfrm>
            <a:prstGeom prst="ellipse">
              <a:avLst/>
            </a:prstGeom>
            <a:noFill/>
            <a:ln w="38100">
              <a:solidFill>
                <a:srgbClr val="FF0000"/>
              </a:solidFill>
              <a:round/>
              <a:headEnd/>
              <a:tailEnd/>
            </a:ln>
            <a:effectLst/>
          </p:spPr>
          <p:txBody>
            <a:bodyPr wrap="none" anchor="ctr"/>
            <a:lstStyle/>
            <a:p>
              <a:endParaRPr lang="en-GB"/>
            </a:p>
          </p:txBody>
        </p:sp>
        <p:sp>
          <p:nvSpPr>
            <p:cNvPr id="188457" name="Text Box 41"/>
            <p:cNvSpPr txBox="1">
              <a:spLocks noChangeArrowheads="1"/>
            </p:cNvSpPr>
            <p:nvPr/>
          </p:nvSpPr>
          <p:spPr bwMode="auto">
            <a:xfrm>
              <a:off x="4512" y="2832"/>
              <a:ext cx="1056" cy="404"/>
            </a:xfrm>
            <a:prstGeom prst="rect">
              <a:avLst/>
            </a:prstGeom>
            <a:noFill/>
            <a:ln w="9525">
              <a:noFill/>
              <a:miter lim="800000"/>
              <a:headEnd/>
              <a:tailEnd/>
            </a:ln>
            <a:effectLst/>
          </p:spPr>
          <p:txBody>
            <a:bodyPr>
              <a:spAutoFit/>
            </a:bodyPr>
            <a:lstStyle/>
            <a:p>
              <a:pPr algn="l">
                <a:spcBef>
                  <a:spcPct val="50000"/>
                </a:spcBef>
              </a:pPr>
              <a:r>
                <a:rPr lang="en-GB" b="1" dirty="0">
                  <a:solidFill>
                    <a:srgbClr val="FF0000"/>
                  </a:solidFill>
                </a:rPr>
                <a:t>Contaminant community</a:t>
              </a:r>
              <a:endParaRPr lang="en-GB" sz="2400" b="1" dirty="0">
                <a:solidFill>
                  <a:srgbClr val="FF0000"/>
                </a:solidFill>
              </a:endParaRPr>
            </a:p>
          </p:txBody>
        </p:sp>
      </p:grpSp>
      <p:sp>
        <p:nvSpPr>
          <p:cNvPr id="33" name="Text Placeholder 1"/>
          <p:cNvSpPr txBox="1">
            <a:spLocks/>
          </p:cNvSpPr>
          <p:nvPr/>
        </p:nvSpPr>
        <p:spPr>
          <a:xfrm>
            <a:off x="0" y="0"/>
            <a:ext cx="9144000" cy="728663"/>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1200" cap="none" spc="0" normalizeH="0" baseline="0" noProof="0" dirty="0" smtClean="0">
                <a:ln>
                  <a:noFill/>
                </a:ln>
                <a:solidFill>
                  <a:schemeClr val="bg1"/>
                </a:solidFill>
                <a:effectLst/>
                <a:uLnTx/>
                <a:uFillTx/>
                <a:latin typeface="Arial" charset="0"/>
                <a:ea typeface="+mn-ea"/>
                <a:cs typeface="Arial" charset="0"/>
              </a:rPr>
              <a:t>The world according</a:t>
            </a:r>
            <a:r>
              <a:rPr kumimoji="0" lang="en-GB" sz="2400" b="0" i="0" u="none" strike="noStrike" kern="1200" cap="none" spc="0" normalizeH="0" noProof="0" dirty="0" smtClean="0">
                <a:ln>
                  <a:noFill/>
                </a:ln>
                <a:solidFill>
                  <a:schemeClr val="bg1"/>
                </a:solidFill>
                <a:effectLst/>
                <a:uLnTx/>
                <a:uFillTx/>
                <a:latin typeface="Arial" charset="0"/>
                <a:ea typeface="+mn-ea"/>
                <a:cs typeface="Arial" charset="0"/>
              </a:rPr>
              <a:t> to ecosystem experimental scientists</a:t>
            </a:r>
            <a:endParaRPr kumimoji="0" lang="en-GB" sz="2400" b="0" i="0" u="none" strike="noStrike" kern="1200" cap="none" spc="0" normalizeH="0" baseline="0" noProof="0" dirty="0">
              <a:ln>
                <a:noFill/>
              </a:ln>
              <a:solidFill>
                <a:schemeClr val="bg1"/>
              </a:solidFill>
              <a:effectLst/>
              <a:uLnTx/>
              <a:uFillTx/>
              <a:latin typeface="Arial" charset="0"/>
              <a:ea typeface="+mn-ea"/>
              <a:cs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2" name="Group 2"/>
          <p:cNvGrpSpPr>
            <a:grpSpLocks/>
          </p:cNvGrpSpPr>
          <p:nvPr/>
        </p:nvGrpSpPr>
        <p:grpSpPr bwMode="auto">
          <a:xfrm>
            <a:off x="5232400" y="4495800"/>
            <a:ext cx="2901950" cy="2019300"/>
            <a:chOff x="3296" y="2832"/>
            <a:chExt cx="1828" cy="1272"/>
          </a:xfrm>
        </p:grpSpPr>
        <p:sp>
          <p:nvSpPr>
            <p:cNvPr id="187395" name="Text Box 3"/>
            <p:cNvSpPr txBox="1">
              <a:spLocks noChangeArrowheads="1"/>
            </p:cNvSpPr>
            <p:nvPr/>
          </p:nvSpPr>
          <p:spPr bwMode="auto">
            <a:xfrm>
              <a:off x="3756" y="3264"/>
              <a:ext cx="1368" cy="366"/>
            </a:xfrm>
            <a:prstGeom prst="rect">
              <a:avLst/>
            </a:prstGeom>
            <a:noFill/>
            <a:ln w="9525">
              <a:noFill/>
              <a:miter lim="800000"/>
              <a:headEnd/>
              <a:tailEnd/>
            </a:ln>
            <a:effectLst/>
          </p:spPr>
          <p:txBody>
            <a:bodyPr>
              <a:spAutoFit/>
            </a:bodyPr>
            <a:lstStyle/>
            <a:p>
              <a:pPr algn="l">
                <a:spcBef>
                  <a:spcPct val="50000"/>
                </a:spcBef>
              </a:pPr>
              <a:r>
                <a:rPr lang="en-GB" sz="1600"/>
                <a:t>Acidification/soil chemistry models</a:t>
              </a:r>
              <a:endParaRPr lang="en-GB" sz="2400"/>
            </a:p>
          </p:txBody>
        </p:sp>
        <p:pic>
          <p:nvPicPr>
            <p:cNvPr id="187396" name="Picture 4" descr="CNV00027"/>
            <p:cNvPicPr>
              <a:picLocks noChangeAspect="1" noChangeArrowheads="1"/>
            </p:cNvPicPr>
            <p:nvPr/>
          </p:nvPicPr>
          <p:blipFill>
            <a:blip r:embed="rId2" cstate="print"/>
            <a:srcRect l="39885" t="39685" r="45583" b="8504"/>
            <a:stretch>
              <a:fillRect/>
            </a:stretch>
          </p:blipFill>
          <p:spPr bwMode="auto">
            <a:xfrm>
              <a:off x="3296" y="3152"/>
              <a:ext cx="427" cy="611"/>
            </a:xfrm>
            <a:prstGeom prst="rect">
              <a:avLst/>
            </a:prstGeom>
            <a:noFill/>
          </p:spPr>
        </p:pic>
        <p:sp>
          <p:nvSpPr>
            <p:cNvPr id="187397" name="AutoShape 5"/>
            <p:cNvSpPr>
              <a:spLocks noChangeArrowheads="1"/>
            </p:cNvSpPr>
            <p:nvPr/>
          </p:nvSpPr>
          <p:spPr bwMode="auto">
            <a:xfrm>
              <a:off x="3396" y="2832"/>
              <a:ext cx="192" cy="312"/>
            </a:xfrm>
            <a:prstGeom prst="downArrow">
              <a:avLst>
                <a:gd name="adj1" fmla="val 50000"/>
                <a:gd name="adj2" fmla="val 40625"/>
              </a:avLst>
            </a:prstGeom>
            <a:solidFill>
              <a:schemeClr val="accent1"/>
            </a:solidFill>
            <a:ln w="9525">
              <a:solidFill>
                <a:schemeClr val="tx1"/>
              </a:solidFill>
              <a:miter lim="800000"/>
              <a:headEnd/>
              <a:tailEnd/>
            </a:ln>
            <a:effectLst/>
          </p:spPr>
          <p:txBody>
            <a:bodyPr wrap="none" anchor="ctr"/>
            <a:lstStyle/>
            <a:p>
              <a:endParaRPr lang="en-GB"/>
            </a:p>
          </p:txBody>
        </p:sp>
        <p:sp>
          <p:nvSpPr>
            <p:cNvPr id="187398" name="AutoShape 6"/>
            <p:cNvSpPr>
              <a:spLocks noChangeArrowheads="1"/>
            </p:cNvSpPr>
            <p:nvPr/>
          </p:nvSpPr>
          <p:spPr bwMode="auto">
            <a:xfrm>
              <a:off x="3408" y="3792"/>
              <a:ext cx="192" cy="312"/>
            </a:xfrm>
            <a:prstGeom prst="downArrow">
              <a:avLst>
                <a:gd name="adj1" fmla="val 50000"/>
                <a:gd name="adj2" fmla="val 40625"/>
              </a:avLst>
            </a:prstGeom>
            <a:solidFill>
              <a:schemeClr val="accent1"/>
            </a:solidFill>
            <a:ln w="9525">
              <a:solidFill>
                <a:schemeClr val="tx1"/>
              </a:solidFill>
              <a:miter lim="800000"/>
              <a:headEnd/>
              <a:tailEnd/>
            </a:ln>
            <a:effectLst/>
          </p:spPr>
          <p:txBody>
            <a:bodyPr wrap="none" anchor="ctr"/>
            <a:lstStyle/>
            <a:p>
              <a:endParaRPr lang="en-GB"/>
            </a:p>
          </p:txBody>
        </p:sp>
      </p:grpSp>
      <p:grpSp>
        <p:nvGrpSpPr>
          <p:cNvPr id="3" name="Group 7"/>
          <p:cNvGrpSpPr>
            <a:grpSpLocks/>
          </p:cNvGrpSpPr>
          <p:nvPr/>
        </p:nvGrpSpPr>
        <p:grpSpPr bwMode="auto">
          <a:xfrm>
            <a:off x="3028950" y="4457700"/>
            <a:ext cx="2203450" cy="1031875"/>
            <a:chOff x="1908" y="2808"/>
            <a:chExt cx="1388" cy="650"/>
          </a:xfrm>
        </p:grpSpPr>
        <p:sp>
          <p:nvSpPr>
            <p:cNvPr id="187400" name="Text Box 8"/>
            <p:cNvSpPr txBox="1">
              <a:spLocks noChangeArrowheads="1"/>
            </p:cNvSpPr>
            <p:nvPr/>
          </p:nvSpPr>
          <p:spPr bwMode="auto">
            <a:xfrm>
              <a:off x="1908" y="2808"/>
              <a:ext cx="1368" cy="212"/>
            </a:xfrm>
            <a:prstGeom prst="rect">
              <a:avLst/>
            </a:prstGeom>
            <a:noFill/>
            <a:ln w="9525">
              <a:noFill/>
              <a:miter lim="800000"/>
              <a:headEnd/>
              <a:tailEnd/>
            </a:ln>
            <a:effectLst/>
          </p:spPr>
          <p:txBody>
            <a:bodyPr>
              <a:spAutoFit/>
            </a:bodyPr>
            <a:lstStyle/>
            <a:p>
              <a:pPr algn="l">
                <a:spcBef>
                  <a:spcPct val="50000"/>
                </a:spcBef>
              </a:pPr>
              <a:r>
                <a:rPr lang="en-GB" sz="1600" dirty="0"/>
                <a:t>+ </a:t>
              </a:r>
              <a:r>
                <a:rPr lang="en-GB" sz="1600" dirty="0" smtClean="0"/>
                <a:t>Nutrient </a:t>
              </a:r>
              <a:r>
                <a:rPr lang="en-GB" sz="1600" dirty="0"/>
                <a:t>module</a:t>
              </a:r>
              <a:endParaRPr lang="en-GB" sz="2400" dirty="0"/>
            </a:p>
          </p:txBody>
        </p:sp>
        <p:cxnSp>
          <p:nvCxnSpPr>
            <p:cNvPr id="187401" name="AutoShape 9"/>
            <p:cNvCxnSpPr>
              <a:cxnSpLocks noChangeShapeType="1"/>
              <a:stCxn id="187400" idx="2"/>
              <a:endCxn id="0" idx="1"/>
            </p:cNvCxnSpPr>
            <p:nvPr/>
          </p:nvCxnSpPr>
          <p:spPr bwMode="auto">
            <a:xfrm rot="16200000" flipH="1">
              <a:off x="2725" y="2887"/>
              <a:ext cx="438" cy="704"/>
            </a:xfrm>
            <a:prstGeom prst="curvedConnector2">
              <a:avLst/>
            </a:prstGeom>
            <a:noFill/>
            <a:ln w="9525">
              <a:solidFill>
                <a:schemeClr val="tx1"/>
              </a:solidFill>
              <a:round/>
              <a:headEnd type="triangle" w="med" len="med"/>
              <a:tailEnd type="triangle" w="med" len="med"/>
            </a:ln>
            <a:effectLst/>
          </p:spPr>
        </p:cxnSp>
      </p:grpSp>
      <p:grpSp>
        <p:nvGrpSpPr>
          <p:cNvPr id="4" name="Group 10"/>
          <p:cNvGrpSpPr>
            <a:grpSpLocks/>
          </p:cNvGrpSpPr>
          <p:nvPr/>
        </p:nvGrpSpPr>
        <p:grpSpPr bwMode="auto">
          <a:xfrm>
            <a:off x="171450" y="3198813"/>
            <a:ext cx="2857500" cy="1427162"/>
            <a:chOff x="108" y="2015"/>
            <a:chExt cx="1800" cy="899"/>
          </a:xfrm>
        </p:grpSpPr>
        <p:sp>
          <p:nvSpPr>
            <p:cNvPr id="187403" name="Text Box 11"/>
            <p:cNvSpPr txBox="1">
              <a:spLocks noChangeArrowheads="1"/>
            </p:cNvSpPr>
            <p:nvPr/>
          </p:nvSpPr>
          <p:spPr bwMode="auto">
            <a:xfrm>
              <a:off x="108" y="2232"/>
              <a:ext cx="1368" cy="368"/>
            </a:xfrm>
            <a:prstGeom prst="rect">
              <a:avLst/>
            </a:prstGeom>
            <a:noFill/>
            <a:ln w="9525">
              <a:noFill/>
              <a:miter lim="800000"/>
              <a:headEnd/>
              <a:tailEnd/>
            </a:ln>
            <a:effectLst/>
          </p:spPr>
          <p:txBody>
            <a:bodyPr>
              <a:spAutoFit/>
            </a:bodyPr>
            <a:lstStyle/>
            <a:p>
              <a:pPr algn="l">
                <a:spcBef>
                  <a:spcPct val="50000"/>
                </a:spcBef>
              </a:pPr>
              <a:r>
                <a:rPr lang="en-GB" sz="1600" dirty="0" smtClean="0"/>
                <a:t>Ecological niche models</a:t>
              </a:r>
            </a:p>
          </p:txBody>
        </p:sp>
        <p:grpSp>
          <p:nvGrpSpPr>
            <p:cNvPr id="5" name="Group 12"/>
            <p:cNvGrpSpPr>
              <a:grpSpLocks/>
            </p:cNvGrpSpPr>
            <p:nvPr/>
          </p:nvGrpSpPr>
          <p:grpSpPr bwMode="auto">
            <a:xfrm>
              <a:off x="792" y="2015"/>
              <a:ext cx="1116" cy="899"/>
              <a:chOff x="792" y="2015"/>
              <a:chExt cx="1116" cy="899"/>
            </a:xfrm>
          </p:grpSpPr>
          <p:pic>
            <p:nvPicPr>
              <p:cNvPr id="187405" name="Picture 13"/>
              <p:cNvPicPr>
                <a:picLocks noChangeAspect="1" noChangeArrowheads="1"/>
              </p:cNvPicPr>
              <p:nvPr/>
            </p:nvPicPr>
            <p:blipFill>
              <a:blip r:embed="rId3" cstate="print"/>
              <a:srcRect/>
              <a:stretch>
                <a:fillRect/>
              </a:stretch>
            </p:blipFill>
            <p:spPr bwMode="auto">
              <a:xfrm>
                <a:off x="1051" y="2015"/>
                <a:ext cx="636" cy="726"/>
              </a:xfrm>
              <a:prstGeom prst="rect">
                <a:avLst/>
              </a:prstGeom>
              <a:noFill/>
              <a:ln w="9525">
                <a:noFill/>
                <a:miter lim="800000"/>
                <a:headEnd/>
                <a:tailEnd/>
              </a:ln>
              <a:effectLst/>
            </p:spPr>
          </p:pic>
          <p:cxnSp>
            <p:nvCxnSpPr>
              <p:cNvPr id="187406" name="AutoShape 14"/>
              <p:cNvCxnSpPr>
                <a:cxnSpLocks noChangeShapeType="1"/>
                <a:stCxn id="187403" idx="2"/>
                <a:endCxn id="187400" idx="1"/>
              </p:cNvCxnSpPr>
              <p:nvPr/>
            </p:nvCxnSpPr>
            <p:spPr bwMode="auto">
              <a:xfrm rot="16200000" flipH="1">
                <a:off x="1193" y="2199"/>
                <a:ext cx="314" cy="1116"/>
              </a:xfrm>
              <a:prstGeom prst="curvedConnector2">
                <a:avLst/>
              </a:prstGeom>
              <a:noFill/>
              <a:ln w="9525">
                <a:solidFill>
                  <a:schemeClr val="tx1"/>
                </a:solidFill>
                <a:round/>
                <a:headEnd type="triangle" w="med" len="med"/>
                <a:tailEnd type="triangle" w="med" len="med"/>
              </a:ln>
              <a:effectLst/>
            </p:spPr>
          </p:cxnSp>
        </p:grpSp>
      </p:grpSp>
      <p:grpSp>
        <p:nvGrpSpPr>
          <p:cNvPr id="6" name="Group 15"/>
          <p:cNvGrpSpPr>
            <a:grpSpLocks/>
          </p:cNvGrpSpPr>
          <p:nvPr/>
        </p:nvGrpSpPr>
        <p:grpSpPr bwMode="auto">
          <a:xfrm>
            <a:off x="1543050" y="819150"/>
            <a:ext cx="3524250" cy="1866900"/>
            <a:chOff x="972" y="516"/>
            <a:chExt cx="2220" cy="1176"/>
          </a:xfrm>
        </p:grpSpPr>
        <p:sp>
          <p:nvSpPr>
            <p:cNvPr id="187408" name="Text Box 16"/>
            <p:cNvSpPr txBox="1">
              <a:spLocks noChangeArrowheads="1"/>
            </p:cNvSpPr>
            <p:nvPr/>
          </p:nvSpPr>
          <p:spPr bwMode="auto">
            <a:xfrm>
              <a:off x="1932" y="720"/>
              <a:ext cx="963" cy="213"/>
            </a:xfrm>
            <a:prstGeom prst="rect">
              <a:avLst/>
            </a:prstGeom>
            <a:noFill/>
            <a:ln w="9525">
              <a:noFill/>
              <a:miter lim="800000"/>
              <a:headEnd/>
              <a:tailEnd/>
            </a:ln>
            <a:effectLst/>
          </p:spPr>
          <p:txBody>
            <a:bodyPr wrap="square">
              <a:spAutoFit/>
            </a:bodyPr>
            <a:lstStyle/>
            <a:p>
              <a:pPr algn="l">
                <a:spcBef>
                  <a:spcPct val="50000"/>
                </a:spcBef>
              </a:pPr>
              <a:r>
                <a:rPr lang="en-GB" sz="1600" dirty="0" smtClean="0"/>
                <a:t>management</a:t>
              </a:r>
              <a:endParaRPr lang="en-GB" sz="2400" dirty="0"/>
            </a:p>
          </p:txBody>
        </p:sp>
        <p:pic>
          <p:nvPicPr>
            <p:cNvPr id="187409" name="Picture 17" descr="IMG0023"/>
            <p:cNvPicPr>
              <a:picLocks noChangeAspect="1" noChangeArrowheads="1"/>
            </p:cNvPicPr>
            <p:nvPr/>
          </p:nvPicPr>
          <p:blipFill>
            <a:blip r:embed="rId4" cstate="print"/>
            <a:srcRect/>
            <a:stretch>
              <a:fillRect/>
            </a:stretch>
          </p:blipFill>
          <p:spPr bwMode="auto">
            <a:xfrm>
              <a:off x="972" y="516"/>
              <a:ext cx="884" cy="589"/>
            </a:xfrm>
            <a:prstGeom prst="rect">
              <a:avLst/>
            </a:prstGeom>
            <a:noFill/>
            <a:ln w="9525">
              <a:noFill/>
              <a:miter lim="800000"/>
              <a:headEnd/>
              <a:tailEnd/>
            </a:ln>
            <a:effectLst/>
          </p:spPr>
        </p:pic>
        <p:cxnSp>
          <p:nvCxnSpPr>
            <p:cNvPr id="187410" name="AutoShape 18"/>
            <p:cNvCxnSpPr>
              <a:cxnSpLocks noChangeShapeType="1"/>
              <a:stCxn id="187408" idx="2"/>
              <a:endCxn id="187412" idx="0"/>
            </p:cNvCxnSpPr>
            <p:nvPr/>
          </p:nvCxnSpPr>
          <p:spPr bwMode="auto">
            <a:xfrm rot="16200000" flipH="1">
              <a:off x="2423" y="923"/>
              <a:ext cx="759" cy="779"/>
            </a:xfrm>
            <a:prstGeom prst="curvedConnector3">
              <a:avLst>
                <a:gd name="adj1" fmla="val 50000"/>
              </a:avLst>
            </a:prstGeom>
            <a:noFill/>
            <a:ln w="9525">
              <a:solidFill>
                <a:schemeClr val="tx1"/>
              </a:solidFill>
              <a:round/>
              <a:headEnd type="triangle" w="med" len="med"/>
              <a:tailEnd type="triangle" w="med" len="med"/>
            </a:ln>
            <a:effectLst/>
          </p:spPr>
        </p:cxnSp>
      </p:grpSp>
      <p:grpSp>
        <p:nvGrpSpPr>
          <p:cNvPr id="7" name="Group 19"/>
          <p:cNvGrpSpPr>
            <a:grpSpLocks/>
          </p:cNvGrpSpPr>
          <p:nvPr/>
        </p:nvGrpSpPr>
        <p:grpSpPr bwMode="auto">
          <a:xfrm>
            <a:off x="1257300" y="2686050"/>
            <a:ext cx="5791200" cy="2495550"/>
            <a:chOff x="792" y="1692"/>
            <a:chExt cx="3648" cy="1572"/>
          </a:xfrm>
        </p:grpSpPr>
        <p:sp>
          <p:nvSpPr>
            <p:cNvPr id="187412" name="Text Box 20"/>
            <p:cNvSpPr txBox="1">
              <a:spLocks noChangeArrowheads="1"/>
            </p:cNvSpPr>
            <p:nvPr/>
          </p:nvSpPr>
          <p:spPr bwMode="auto">
            <a:xfrm>
              <a:off x="2808" y="1692"/>
              <a:ext cx="768" cy="520"/>
            </a:xfrm>
            <a:prstGeom prst="rect">
              <a:avLst/>
            </a:prstGeom>
            <a:noFill/>
            <a:ln w="9525">
              <a:noFill/>
              <a:miter lim="800000"/>
              <a:headEnd/>
              <a:tailEnd/>
            </a:ln>
            <a:effectLst/>
          </p:spPr>
          <p:txBody>
            <a:bodyPr>
              <a:spAutoFit/>
            </a:bodyPr>
            <a:lstStyle/>
            <a:p>
              <a:pPr algn="l">
                <a:spcBef>
                  <a:spcPct val="50000"/>
                </a:spcBef>
              </a:pPr>
              <a:r>
                <a:rPr lang="en-GB" sz="1600" dirty="0"/>
                <a:t>dynamic vegetation module</a:t>
              </a:r>
              <a:endParaRPr lang="en-GB" sz="2400" dirty="0"/>
            </a:p>
          </p:txBody>
        </p:sp>
        <p:cxnSp>
          <p:nvCxnSpPr>
            <p:cNvPr id="187413" name="AutoShape 21"/>
            <p:cNvCxnSpPr>
              <a:cxnSpLocks noChangeShapeType="1"/>
              <a:stCxn id="187403" idx="0"/>
              <a:endCxn id="187412" idx="0"/>
            </p:cNvCxnSpPr>
            <p:nvPr/>
          </p:nvCxnSpPr>
          <p:spPr bwMode="auto">
            <a:xfrm rot="5400000" flipH="1" flipV="1">
              <a:off x="1722" y="762"/>
              <a:ext cx="540" cy="2400"/>
            </a:xfrm>
            <a:prstGeom prst="curvedConnector3">
              <a:avLst>
                <a:gd name="adj1" fmla="val 126667"/>
              </a:avLst>
            </a:prstGeom>
            <a:noFill/>
            <a:ln w="9525">
              <a:solidFill>
                <a:schemeClr val="tx1"/>
              </a:solidFill>
              <a:round/>
              <a:headEnd type="triangle" w="med" len="med"/>
              <a:tailEnd type="triangle" w="med" len="med"/>
            </a:ln>
            <a:effectLst/>
          </p:spPr>
        </p:cxnSp>
        <p:cxnSp>
          <p:nvCxnSpPr>
            <p:cNvPr id="187414" name="AutoShape 22"/>
            <p:cNvCxnSpPr>
              <a:cxnSpLocks noChangeShapeType="1"/>
              <a:stCxn id="187412" idx="2"/>
              <a:endCxn id="187395" idx="0"/>
            </p:cNvCxnSpPr>
            <p:nvPr/>
          </p:nvCxnSpPr>
          <p:spPr bwMode="auto">
            <a:xfrm rot="16200000" flipH="1">
              <a:off x="3290" y="2114"/>
              <a:ext cx="1052" cy="1248"/>
            </a:xfrm>
            <a:prstGeom prst="curvedConnector3">
              <a:avLst>
                <a:gd name="adj1" fmla="val 50000"/>
              </a:avLst>
            </a:prstGeom>
            <a:noFill/>
            <a:ln w="9525">
              <a:solidFill>
                <a:schemeClr val="tx1"/>
              </a:solidFill>
              <a:round/>
              <a:headEnd type="triangle" w="med" len="med"/>
              <a:tailEnd type="triangle" w="med" len="med"/>
            </a:ln>
            <a:effectLst/>
          </p:spPr>
        </p:cxnSp>
        <p:cxnSp>
          <p:nvCxnSpPr>
            <p:cNvPr id="187415" name="AutoShape 23"/>
            <p:cNvCxnSpPr>
              <a:cxnSpLocks noChangeShapeType="1"/>
              <a:stCxn id="187412" idx="2"/>
              <a:endCxn id="187400" idx="0"/>
            </p:cNvCxnSpPr>
            <p:nvPr/>
          </p:nvCxnSpPr>
          <p:spPr bwMode="auto">
            <a:xfrm rot="5400000">
              <a:off x="2594" y="2210"/>
              <a:ext cx="596" cy="600"/>
            </a:xfrm>
            <a:prstGeom prst="curvedConnector3">
              <a:avLst>
                <a:gd name="adj1" fmla="val 50000"/>
              </a:avLst>
            </a:prstGeom>
            <a:noFill/>
            <a:ln w="9525">
              <a:solidFill>
                <a:schemeClr val="tx1"/>
              </a:solidFill>
              <a:round/>
              <a:headEnd type="triangle" w="med" len="med"/>
              <a:tailEnd type="triangle" w="med" len="med"/>
            </a:ln>
            <a:effectLst/>
          </p:spPr>
        </p:cxnSp>
      </p:grpSp>
      <p:grpSp>
        <p:nvGrpSpPr>
          <p:cNvPr id="8" name="Group 24"/>
          <p:cNvGrpSpPr>
            <a:grpSpLocks/>
          </p:cNvGrpSpPr>
          <p:nvPr/>
        </p:nvGrpSpPr>
        <p:grpSpPr bwMode="auto">
          <a:xfrm>
            <a:off x="5676900" y="1104900"/>
            <a:ext cx="2876550" cy="2219325"/>
            <a:chOff x="3576" y="696"/>
            <a:chExt cx="1812" cy="1398"/>
          </a:xfrm>
        </p:grpSpPr>
        <p:sp>
          <p:nvSpPr>
            <p:cNvPr id="187417" name="Text Box 25"/>
            <p:cNvSpPr txBox="1">
              <a:spLocks noChangeArrowheads="1"/>
            </p:cNvSpPr>
            <p:nvPr/>
          </p:nvSpPr>
          <p:spPr bwMode="auto">
            <a:xfrm>
              <a:off x="3792" y="696"/>
              <a:ext cx="612" cy="212"/>
            </a:xfrm>
            <a:prstGeom prst="rect">
              <a:avLst/>
            </a:prstGeom>
            <a:noFill/>
            <a:ln w="9525">
              <a:noFill/>
              <a:miter lim="800000"/>
              <a:headEnd/>
              <a:tailEnd/>
            </a:ln>
            <a:effectLst/>
          </p:spPr>
          <p:txBody>
            <a:bodyPr>
              <a:spAutoFit/>
            </a:bodyPr>
            <a:lstStyle/>
            <a:p>
              <a:pPr algn="l">
                <a:spcBef>
                  <a:spcPct val="50000"/>
                </a:spcBef>
              </a:pPr>
              <a:r>
                <a:rPr lang="en-GB" sz="1600"/>
                <a:t>Climate</a:t>
              </a:r>
              <a:endParaRPr lang="en-GB" sz="2400"/>
            </a:p>
          </p:txBody>
        </p:sp>
        <p:sp>
          <p:nvSpPr>
            <p:cNvPr id="187418" name="Text Box 26"/>
            <p:cNvSpPr txBox="1">
              <a:spLocks noChangeArrowheads="1"/>
            </p:cNvSpPr>
            <p:nvPr/>
          </p:nvSpPr>
          <p:spPr bwMode="auto">
            <a:xfrm>
              <a:off x="4524" y="1728"/>
              <a:ext cx="864" cy="366"/>
            </a:xfrm>
            <a:prstGeom prst="rect">
              <a:avLst/>
            </a:prstGeom>
            <a:noFill/>
            <a:ln w="9525">
              <a:noFill/>
              <a:miter lim="800000"/>
              <a:headEnd/>
              <a:tailEnd/>
            </a:ln>
            <a:effectLst/>
          </p:spPr>
          <p:txBody>
            <a:bodyPr>
              <a:spAutoFit/>
            </a:bodyPr>
            <a:lstStyle/>
            <a:p>
              <a:pPr algn="l">
                <a:spcBef>
                  <a:spcPct val="50000"/>
                </a:spcBef>
              </a:pPr>
              <a:r>
                <a:rPr lang="en-GB" sz="1600"/>
                <a:t>Hydrological module</a:t>
              </a:r>
              <a:endParaRPr lang="en-GB" sz="2400"/>
            </a:p>
          </p:txBody>
        </p:sp>
        <p:cxnSp>
          <p:nvCxnSpPr>
            <p:cNvPr id="187419" name="AutoShape 27"/>
            <p:cNvCxnSpPr>
              <a:cxnSpLocks noChangeShapeType="1"/>
              <a:stCxn id="187417" idx="2"/>
              <a:endCxn id="187418" idx="0"/>
            </p:cNvCxnSpPr>
            <p:nvPr/>
          </p:nvCxnSpPr>
          <p:spPr bwMode="auto">
            <a:xfrm rot="16200000" flipH="1">
              <a:off x="4117" y="889"/>
              <a:ext cx="820" cy="858"/>
            </a:xfrm>
            <a:prstGeom prst="curvedConnector3">
              <a:avLst>
                <a:gd name="adj1" fmla="val 50000"/>
              </a:avLst>
            </a:prstGeom>
            <a:noFill/>
            <a:ln w="9525">
              <a:solidFill>
                <a:schemeClr val="tx1"/>
              </a:solidFill>
              <a:round/>
              <a:headEnd type="triangle" w="med" len="med"/>
              <a:tailEnd type="triangle" w="med" len="med"/>
            </a:ln>
            <a:effectLst/>
          </p:spPr>
        </p:cxnSp>
        <p:cxnSp>
          <p:nvCxnSpPr>
            <p:cNvPr id="187420" name="AutoShape 28"/>
            <p:cNvCxnSpPr>
              <a:cxnSpLocks noChangeShapeType="1"/>
              <a:stCxn id="187412" idx="3"/>
              <a:endCxn id="187418" idx="1"/>
            </p:cNvCxnSpPr>
            <p:nvPr/>
          </p:nvCxnSpPr>
          <p:spPr bwMode="auto">
            <a:xfrm flipV="1">
              <a:off x="3576" y="1911"/>
              <a:ext cx="948" cy="41"/>
            </a:xfrm>
            <a:prstGeom prst="curvedConnector3">
              <a:avLst>
                <a:gd name="adj1" fmla="val 50000"/>
              </a:avLst>
            </a:prstGeom>
            <a:noFill/>
            <a:ln w="9525">
              <a:solidFill>
                <a:schemeClr val="tx1"/>
              </a:solidFill>
              <a:round/>
              <a:headEnd type="triangle" w="med" len="med"/>
              <a:tailEnd type="triangle" w="med" len="med"/>
            </a:ln>
            <a:effectLst/>
          </p:spPr>
        </p:cxnSp>
        <p:cxnSp>
          <p:nvCxnSpPr>
            <p:cNvPr id="187421" name="AutoShape 29"/>
            <p:cNvCxnSpPr>
              <a:cxnSpLocks noChangeShapeType="1"/>
              <a:stCxn id="187412" idx="3"/>
            </p:cNvCxnSpPr>
            <p:nvPr/>
          </p:nvCxnSpPr>
          <p:spPr bwMode="auto">
            <a:xfrm flipV="1">
              <a:off x="3576" y="996"/>
              <a:ext cx="372" cy="956"/>
            </a:xfrm>
            <a:prstGeom prst="curvedConnector2">
              <a:avLst/>
            </a:prstGeom>
            <a:noFill/>
            <a:ln w="9525">
              <a:solidFill>
                <a:schemeClr val="tx1"/>
              </a:solidFill>
              <a:round/>
              <a:headEnd type="triangle" w="med" len="med"/>
              <a:tailEnd type="triangle" w="med" len="med"/>
            </a:ln>
            <a:effectLst/>
          </p:spPr>
        </p:cxnSp>
      </p:grpSp>
      <p:sp>
        <p:nvSpPr>
          <p:cNvPr id="187429" name="Oval 37"/>
          <p:cNvSpPr>
            <a:spLocks noChangeArrowheads="1"/>
          </p:cNvSpPr>
          <p:nvPr/>
        </p:nvSpPr>
        <p:spPr bwMode="auto">
          <a:xfrm rot="19828712">
            <a:off x="-505944" y="974691"/>
            <a:ext cx="5349625" cy="2881883"/>
          </a:xfrm>
          <a:prstGeom prst="ellipse">
            <a:avLst/>
          </a:prstGeom>
          <a:noFill/>
          <a:ln w="38100">
            <a:solidFill>
              <a:srgbClr val="FF0000"/>
            </a:solidFill>
            <a:round/>
            <a:headEnd/>
            <a:tailEnd/>
          </a:ln>
          <a:effectLst/>
        </p:spPr>
        <p:txBody>
          <a:bodyPr wrap="none" anchor="ctr"/>
          <a:lstStyle/>
          <a:p>
            <a:endParaRPr lang="en-GB"/>
          </a:p>
        </p:txBody>
      </p:sp>
      <p:sp>
        <p:nvSpPr>
          <p:cNvPr id="187430" name="Text Box 38"/>
          <p:cNvSpPr txBox="1">
            <a:spLocks noChangeArrowheads="1"/>
          </p:cNvSpPr>
          <p:nvPr/>
        </p:nvSpPr>
        <p:spPr bwMode="auto">
          <a:xfrm>
            <a:off x="652463" y="1903413"/>
            <a:ext cx="1866900" cy="915987"/>
          </a:xfrm>
          <a:prstGeom prst="rect">
            <a:avLst/>
          </a:prstGeom>
          <a:noFill/>
          <a:ln w="9525">
            <a:noFill/>
            <a:miter lim="800000"/>
            <a:headEnd/>
            <a:tailEnd/>
          </a:ln>
          <a:effectLst/>
        </p:spPr>
        <p:txBody>
          <a:bodyPr>
            <a:spAutoFit/>
          </a:bodyPr>
          <a:lstStyle/>
          <a:p>
            <a:pPr algn="l">
              <a:spcBef>
                <a:spcPct val="50000"/>
              </a:spcBef>
            </a:pPr>
            <a:r>
              <a:rPr lang="en-GB" b="1" dirty="0">
                <a:solidFill>
                  <a:srgbClr val="FF0000"/>
                </a:solidFill>
              </a:rPr>
              <a:t>Biodiversiy and agri-community</a:t>
            </a:r>
            <a:endParaRPr lang="en-GB" sz="2400" b="1" dirty="0">
              <a:solidFill>
                <a:srgbClr val="FF0000"/>
              </a:solidFill>
            </a:endParaRPr>
          </a:p>
        </p:txBody>
      </p:sp>
      <p:sp>
        <p:nvSpPr>
          <p:cNvPr id="32" name="Text Placeholder 1"/>
          <p:cNvSpPr txBox="1">
            <a:spLocks/>
          </p:cNvSpPr>
          <p:nvPr/>
        </p:nvSpPr>
        <p:spPr>
          <a:xfrm>
            <a:off x="0" y="0"/>
            <a:ext cx="9144000" cy="728663"/>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1200" cap="none" spc="0" normalizeH="0" baseline="0" noProof="0" dirty="0" smtClean="0">
                <a:ln>
                  <a:noFill/>
                </a:ln>
                <a:solidFill>
                  <a:schemeClr val="bg1"/>
                </a:solidFill>
                <a:effectLst/>
                <a:uLnTx/>
                <a:uFillTx/>
                <a:latin typeface="Arial" charset="0"/>
                <a:ea typeface="+mn-ea"/>
                <a:cs typeface="Arial" charset="0"/>
              </a:rPr>
              <a:t>The world according</a:t>
            </a:r>
            <a:r>
              <a:rPr kumimoji="0" lang="en-GB" sz="2400" b="0" i="0" u="none" strike="noStrike" kern="1200" cap="none" spc="0" normalizeH="0" noProof="0" dirty="0" smtClean="0">
                <a:ln>
                  <a:noFill/>
                </a:ln>
                <a:solidFill>
                  <a:schemeClr val="bg1"/>
                </a:solidFill>
                <a:effectLst/>
                <a:uLnTx/>
                <a:uFillTx/>
                <a:latin typeface="Arial" charset="0"/>
                <a:ea typeface="+mn-ea"/>
                <a:cs typeface="Arial" charset="0"/>
              </a:rPr>
              <a:t> to ecosystem experimental scientists</a:t>
            </a:r>
            <a:endParaRPr kumimoji="0" lang="en-GB" sz="2400" b="0" i="0" u="none" strike="noStrike" kern="1200" cap="none" spc="0" normalizeH="0" baseline="0" noProof="0" dirty="0">
              <a:ln>
                <a:noFill/>
              </a:ln>
              <a:solidFill>
                <a:schemeClr val="bg1"/>
              </a:solidFill>
              <a:effectLst/>
              <a:uLnTx/>
              <a:uFillTx/>
              <a:latin typeface="Arial" charset="0"/>
              <a:ea typeface="+mn-ea"/>
              <a:cs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Which nutrients do we need to include? </a:t>
            </a:r>
            <a:endParaRPr lang="en-GB" dirty="0"/>
          </a:p>
        </p:txBody>
      </p:sp>
      <p:sp>
        <p:nvSpPr>
          <p:cNvPr id="3" name="Text Placeholder 2"/>
          <p:cNvSpPr>
            <a:spLocks noGrp="1"/>
          </p:cNvSpPr>
          <p:nvPr>
            <p:ph type="body" sz="quarter" idx="12"/>
          </p:nvPr>
        </p:nvSpPr>
        <p:spPr/>
        <p:txBody>
          <a:bodyPr>
            <a:normAutofit fontScale="92500" lnSpcReduction="10000"/>
          </a:bodyPr>
          <a:lstStyle/>
          <a:p>
            <a:r>
              <a:rPr lang="en-GB" dirty="0" smtClean="0"/>
              <a:t>Nitrogen</a:t>
            </a:r>
          </a:p>
          <a:p>
            <a:pPr lvl="1"/>
            <a:r>
              <a:rPr lang="en-GB" dirty="0" smtClean="0"/>
              <a:t>Most accept this is needed – but just plant production? What about impact on soil C turnover?</a:t>
            </a:r>
          </a:p>
          <a:p>
            <a:r>
              <a:rPr lang="en-GB" dirty="0" smtClean="0"/>
              <a:t>Phosphorus</a:t>
            </a:r>
          </a:p>
          <a:p>
            <a:pPr lvl="1"/>
            <a:r>
              <a:rPr lang="en-GB" dirty="0" smtClean="0"/>
              <a:t>Primary limiting factor in some areas and co-limitation of plant production is common. Peak phosphorus issues could be important in the future?</a:t>
            </a:r>
          </a:p>
          <a:p>
            <a:r>
              <a:rPr lang="en-GB" dirty="0" smtClean="0"/>
              <a:t>Sulpur / acidity</a:t>
            </a:r>
          </a:p>
          <a:p>
            <a:pPr lvl="1"/>
            <a:r>
              <a:rPr lang="en-GB" dirty="0" smtClean="0"/>
              <a:t>The forgotten nutrient (sulphur deficiency now being reported) AND growing evidence of  controls of soil C turnover</a:t>
            </a:r>
            <a:endParaRPr lang="en-GB" dirty="0"/>
          </a:p>
        </p:txBody>
      </p:sp>
      <p:sp>
        <p:nvSpPr>
          <p:cNvPr id="4" name="Text Placeholder 3"/>
          <p:cNvSpPr>
            <a:spLocks noGrp="1"/>
          </p:cNvSpPr>
          <p:nvPr>
            <p:ph type="body" sz="quarter" idx="13"/>
          </p:nvPr>
        </p:nvSpPr>
        <p:spPr/>
        <p:txBody>
          <a:bodyPr/>
          <a:lstStyle/>
          <a:p>
            <a:endParaRPr lang="en-GB"/>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 name="Text Placeholder 13"/>
          <p:cNvSpPr>
            <a:spLocks noGrp="1"/>
          </p:cNvSpPr>
          <p:nvPr>
            <p:ph type="body" sz="quarter" idx="12"/>
          </p:nvPr>
        </p:nvSpPr>
        <p:spPr>
          <a:xfrm>
            <a:off x="0" y="730250"/>
            <a:ext cx="9144000" cy="6127750"/>
          </a:xfrm>
        </p:spPr>
        <p:txBody>
          <a:bodyPr>
            <a:normAutofit fontScale="92500" lnSpcReduction="10000"/>
          </a:bodyPr>
          <a:lstStyle/>
          <a:p>
            <a:r>
              <a:rPr lang="en-GB" dirty="0" smtClean="0"/>
              <a:t>Have we focussed too much on plant production and forgotten about nutrient controls on soil carbon turnover? </a:t>
            </a:r>
          </a:p>
          <a:p>
            <a:r>
              <a:rPr lang="en-GB" dirty="0" smtClean="0"/>
              <a:t>Are leaching losses in the models?  DOC (dissolved organic carbon is the</a:t>
            </a:r>
            <a:r>
              <a:rPr lang="en-GB" i="1" dirty="0" smtClean="0"/>
              <a:t> </a:t>
            </a:r>
            <a:r>
              <a:rPr lang="en-GB" dirty="0" smtClean="0"/>
              <a:t>main net loss of carbon in peatland systems). An increasing amout of nitrogen is leached from the system with N deposition</a:t>
            </a:r>
          </a:p>
          <a:p>
            <a:r>
              <a:rPr lang="en-GB" dirty="0" smtClean="0"/>
              <a:t>Sulphur and acidification has not gone away….and going in opposite directions in different parts of the world</a:t>
            </a:r>
            <a:endParaRPr lang="en-GB" dirty="0"/>
          </a:p>
        </p:txBody>
      </p:sp>
      <p:sp>
        <p:nvSpPr>
          <p:cNvPr id="15" name="Text Placeholder 14"/>
          <p:cNvSpPr>
            <a:spLocks noGrp="1"/>
          </p:cNvSpPr>
          <p:nvPr>
            <p:ph type="body" sz="quarter" idx="13"/>
          </p:nvPr>
        </p:nvSpPr>
        <p:spPr/>
        <p:txBody>
          <a:bodyPr/>
          <a:lstStyle/>
          <a:p>
            <a:endParaRPr lang="en-GB"/>
          </a:p>
        </p:txBody>
      </p:sp>
      <p:sp>
        <p:nvSpPr>
          <p:cNvPr id="11" name="Text Placeholder 1"/>
          <p:cNvSpPr txBox="1">
            <a:spLocks/>
          </p:cNvSpPr>
          <p:nvPr/>
        </p:nvSpPr>
        <p:spPr>
          <a:xfrm>
            <a:off x="0" y="35635"/>
            <a:ext cx="9144000" cy="728663"/>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800" b="0" i="0" u="none" strike="noStrike" kern="1200" cap="none" spc="0" normalizeH="0" baseline="0" noProof="0" dirty="0" smtClean="0">
                <a:ln>
                  <a:noFill/>
                </a:ln>
                <a:solidFill>
                  <a:schemeClr val="bg1"/>
                </a:solidFill>
                <a:effectLst/>
                <a:uLnTx/>
                <a:uFillTx/>
                <a:latin typeface="Arial" charset="0"/>
                <a:ea typeface="+mn-ea"/>
                <a:cs typeface="Arial" charset="0"/>
              </a:rPr>
              <a:t>What about controls on soil</a:t>
            </a:r>
            <a:r>
              <a:rPr kumimoji="0" lang="en-GB" sz="2800" b="0" i="0" u="none" strike="noStrike" kern="1200" cap="none" spc="0" normalizeH="0" noProof="0" dirty="0" smtClean="0">
                <a:ln>
                  <a:noFill/>
                </a:ln>
                <a:solidFill>
                  <a:schemeClr val="bg1"/>
                </a:solidFill>
                <a:effectLst/>
                <a:uLnTx/>
                <a:uFillTx/>
                <a:latin typeface="Arial" charset="0"/>
                <a:ea typeface="+mn-ea"/>
                <a:cs typeface="Arial" charset="0"/>
              </a:rPr>
              <a:t> C turnover and losses</a:t>
            </a:r>
            <a:endParaRPr kumimoji="0" lang="en-GB" sz="2800" b="0" i="0" u="none" strike="noStrike" kern="1200" cap="none" spc="0" normalizeH="0" baseline="0" noProof="0" dirty="0">
              <a:ln>
                <a:noFill/>
              </a:ln>
              <a:solidFill>
                <a:schemeClr val="bg1"/>
              </a:solidFill>
              <a:effectLst/>
              <a:uLnTx/>
              <a:uFillTx/>
              <a:latin typeface="Arial" charset="0"/>
              <a:ea typeface="+mn-ea"/>
              <a:cs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EH_PowerPoint_Masterslides_OpenDay V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EH_PowerPointSlides_Master_Gree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EH_PowerPointSlides_Master_blue_cont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CEH_PowerPointSlides_Master_Green_cont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CEH KE</Template>
  <TotalTime>3068</TotalTime>
  <Words>768</Words>
  <Application>Microsoft Macintosh PowerPoint</Application>
  <PresentationFormat>On-screen Show (4:3)</PresentationFormat>
  <Paragraphs>77</Paragraphs>
  <Slides>11</Slides>
  <Notes>0</Notes>
  <HiddenSlides>0</HiddenSlides>
  <MMClips>0</MMClips>
  <ScaleCrop>false</ScaleCrop>
  <HeadingPairs>
    <vt:vector size="4" baseType="variant">
      <vt:variant>
        <vt:lpstr>Design Template</vt:lpstr>
      </vt:variant>
      <vt:variant>
        <vt:i4>4</vt:i4>
      </vt:variant>
      <vt:variant>
        <vt:lpstr>Slide Titles</vt:lpstr>
      </vt:variant>
      <vt:variant>
        <vt:i4>11</vt:i4>
      </vt:variant>
    </vt:vector>
  </HeadingPairs>
  <TitlesOfParts>
    <vt:vector size="15" baseType="lpstr">
      <vt:lpstr>CEH_PowerPoint_Masterslides_OpenDay V3</vt:lpstr>
      <vt:lpstr>1_CEH_PowerPointSlides_Master_Green</vt:lpstr>
      <vt:lpstr>2_CEH_PowerPointSlides_Master_blue_content</vt:lpstr>
      <vt:lpstr>3_CEH_PowerPointSlides_Master_Green_content</vt:lpstr>
      <vt:lpstr>Slide 1</vt:lpstr>
      <vt:lpstr>Slide 2</vt:lpstr>
      <vt:lpstr>Slide 3</vt:lpstr>
      <vt:lpstr>Slide 4</vt:lpstr>
      <vt:lpstr>Slide 5</vt:lpstr>
      <vt:lpstr>Slide 6</vt:lpstr>
      <vt:lpstr>Slide 7</vt:lpstr>
      <vt:lpstr>Slide 8</vt:lpstr>
      <vt:lpstr>Slide 9</vt:lpstr>
      <vt:lpstr>Slide 10</vt:lpstr>
      <vt:lpstr>Slide 11</vt:lpstr>
    </vt:vector>
  </TitlesOfParts>
  <Company>NERC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Centre for Ecology &amp; Hydrology (CEH)</dc:title>
  <dc:creator>David Howard</dc:creator>
  <cp:lastModifiedBy>Jeff Dukes</cp:lastModifiedBy>
  <cp:revision>502</cp:revision>
  <dcterms:created xsi:type="dcterms:W3CDTF">2011-03-11T16:08:17Z</dcterms:created>
  <dcterms:modified xsi:type="dcterms:W3CDTF">2011-03-11T16:12:11Z</dcterms:modified>
</cp:coreProperties>
</file>