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315" r:id="rId2"/>
    <p:sldId id="39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62316"/>
    <a:srgbClr val="619FEC"/>
    <a:srgbClr val="E4C116"/>
    <a:srgbClr val="FFCC8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horzBarState="maximized">
    <p:restoredLeft sz="15620"/>
    <p:restoredTop sz="80498" autoAdjust="0"/>
  </p:normalViewPr>
  <p:slideViewPr>
    <p:cSldViewPr snapToGrid="0" snapToObjects="1">
      <p:cViewPr>
        <p:scale>
          <a:sx n="100" d="100"/>
          <a:sy n="100" d="100"/>
        </p:scale>
        <p:origin x="-432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C1F9B-AC49-0843-B7EA-75A68F742668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54EB5-77E2-F943-80B7-15AEF42DB1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266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BA101-0665-6C47-966A-810A7D8FC759}" type="datetimeFigureOut">
              <a:rPr lang="en-US" smtClean="0"/>
              <a:pPr/>
              <a:t>3/7/11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0414E-BA11-4A48-8C0A-AF4B8117A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op_for_clou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43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039" y="1461822"/>
            <a:ext cx="8867903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Nutrient Limitation in Terrestrial Ecosystems: Observational Insights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(With a focus on tropical forests)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400" b="1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Cory Cleveland</a:t>
            </a:r>
          </a:p>
          <a:p>
            <a:pPr algn="ctr">
              <a:spcBef>
                <a:spcPts val="600"/>
              </a:spcBef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Department of Ecosystem &amp; </a:t>
            </a:r>
          </a:p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Conservation Sciences</a:t>
            </a:r>
          </a:p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University of Montana</a:t>
            </a:r>
          </a:p>
          <a:p>
            <a:pPr algn="ctr"/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Cory.Cleveland@umontana.edu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4" name="Picture 3" descr="CFCLogo_White_WM200w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969" y="5728761"/>
            <a:ext cx="1413973" cy="1060480"/>
          </a:xfrm>
          <a:prstGeom prst="rect">
            <a:avLst/>
          </a:prstGeom>
        </p:spPr>
      </p:pic>
      <p:pic>
        <p:nvPicPr>
          <p:cNvPr id="5" name="Picture 4" descr="clocktowerWhite500w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02" y="6048288"/>
            <a:ext cx="2764749" cy="740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op_for_clou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433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8300" y="3114239"/>
            <a:ext cx="8496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To what extent is terrestrial C uptake constrained by nutrient availability?</a:t>
            </a:r>
            <a:endParaRPr lang="en-US" sz="3200" b="1" i="1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6567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3875</TotalTime>
  <Words>42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University of Montana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Multi-Element Regulation of the Tropical Forest Carbon Cycle</dc:title>
  <dc:creator>Cory Cleveland</dc:creator>
  <cp:lastModifiedBy>Jeff Dukes</cp:lastModifiedBy>
  <cp:revision>160</cp:revision>
  <dcterms:created xsi:type="dcterms:W3CDTF">2011-03-07T19:11:15Z</dcterms:created>
  <dcterms:modified xsi:type="dcterms:W3CDTF">2011-03-07T19:11:53Z</dcterms:modified>
</cp:coreProperties>
</file>