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82" r:id="rId8"/>
    <p:sldId id="264" r:id="rId9"/>
    <p:sldId id="266" r:id="rId10"/>
    <p:sldId id="265" r:id="rId11"/>
    <p:sldId id="267" r:id="rId12"/>
    <p:sldId id="283" r:id="rId13"/>
    <p:sldId id="268" r:id="rId14"/>
    <p:sldId id="270" r:id="rId15"/>
    <p:sldId id="269" r:id="rId16"/>
    <p:sldId id="271" r:id="rId17"/>
    <p:sldId id="272" r:id="rId18"/>
    <p:sldId id="277" r:id="rId19"/>
    <p:sldId id="278" r:id="rId20"/>
    <p:sldId id="280" r:id="rId21"/>
    <p:sldId id="275" r:id="rId22"/>
    <p:sldId id="273" r:id="rId23"/>
    <p:sldId id="279" r:id="rId24"/>
    <p:sldId id="281" r:id="rId25"/>
    <p:sldId id="276" r:id="rId26"/>
    <p:sldId id="274" r:id="rId27"/>
    <p:sldId id="259" r:id="rId28"/>
    <p:sldId id="258" r:id="rId2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07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DA33-1AFB-40F3-93E9-912DEF3D99F7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A390-671C-4792-A469-04D92F03D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6743700" cy="26924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askerville Old Face" pitchFamily="18" charset="0"/>
                <a:cs typeface="Arial" pitchFamily="34" charset="0"/>
              </a:rPr>
              <a:t>Ecosystem Response of Great Plains Grasslands to Climate Variability</a:t>
            </a:r>
            <a:br>
              <a:rPr lang="en-US" sz="4000" dirty="0" smtClean="0">
                <a:latin typeface="Baskerville Old Face" pitchFamily="18" charset="0"/>
                <a:cs typeface="Arial" pitchFamily="34" charset="0"/>
              </a:rPr>
            </a:br>
            <a:endParaRPr lang="en-US" sz="4000" dirty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6248400"/>
            <a:ext cx="2514600" cy="233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Bill Parton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Myron </a:t>
            </a:r>
            <a:r>
              <a:rPr lang="en-US" dirty="0" err="1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Gutmann</a:t>
            </a:r>
            <a:endParaRPr lang="en-US" dirty="0" smtClean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Melanie Hartman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Emily Merchant</a:t>
            </a:r>
          </a:p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Susan Lutz</a:t>
            </a:r>
            <a:endParaRPr lang="en-US" dirty="0">
              <a:solidFill>
                <a:schemeClr val="tx1"/>
              </a:solidFill>
              <a:latin typeface="Baskerville Old Face" pitchFamily="18" charset="0"/>
              <a:cs typeface="Arial" pitchFamily="34" charset="0"/>
            </a:endParaRPr>
          </a:p>
        </p:txBody>
      </p:sp>
      <p:pic>
        <p:nvPicPr>
          <p:cNvPr id="8" name="Picture 7" descr="prairie1.jpg"/>
          <p:cNvPicPr>
            <a:picLocks noChangeAspect="1"/>
          </p:cNvPicPr>
          <p:nvPr/>
        </p:nvPicPr>
        <p:blipFill>
          <a:blip r:embed="rId2" cstate="print"/>
          <a:srcRect b="32816"/>
          <a:stretch>
            <a:fillRect/>
          </a:stretch>
        </p:blipFill>
        <p:spPr>
          <a:xfrm>
            <a:off x="0" y="-13"/>
            <a:ext cx="6858000" cy="3383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6858000" cy="383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Century_diagram_colorB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7206"/>
            <a:ext cx="6858000" cy="5289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606"/>
            <a:ext cx="6858000" cy="89547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ceptual_figure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4849"/>
            <a:ext cx="6858000" cy="52943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6885432" cy="25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6858000" cy="256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10980"/>
          <a:stretch>
            <a:fillRect/>
          </a:stretch>
        </p:blipFill>
        <p:spPr bwMode="auto">
          <a:xfrm>
            <a:off x="0" y="2819400"/>
            <a:ext cx="6858000" cy="24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838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Growing Season Precipitation and Maximum Temperature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956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 Old Face" pitchFamily="18" charset="0"/>
              </a:rPr>
              <a:t>r = .61</a:t>
            </a:r>
            <a:endParaRPr lang="en-US" sz="1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Growing Season Precipitation and System Carbon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1460"/>
          <a:stretch>
            <a:fillRect/>
          </a:stretch>
        </p:blipFill>
        <p:spPr bwMode="auto">
          <a:xfrm>
            <a:off x="0" y="2895600"/>
            <a:ext cx="6858000" cy="235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62600" y="29718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 Old Face" pitchFamily="18" charset="0"/>
              </a:rPr>
              <a:t>r = .62</a:t>
            </a:r>
            <a:endParaRPr lang="en-US" sz="14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1306"/>
          <a:stretch>
            <a:fillRect/>
          </a:stretch>
        </p:blipFill>
        <p:spPr bwMode="auto">
          <a:xfrm>
            <a:off x="0" y="2819400"/>
            <a:ext cx="6858000" cy="23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Growing Season Precipitation and </a:t>
            </a:r>
          </a:p>
          <a:p>
            <a:pPr algn="ctr"/>
            <a:r>
              <a:rPr lang="en-US" sz="3200" dirty="0" smtClean="0">
                <a:latin typeface="Baskerville Old Face" pitchFamily="18" charset="0"/>
              </a:rPr>
              <a:t>Soil Carbon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8956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Baskerville Old Face" pitchFamily="18" charset="0"/>
              </a:rPr>
              <a:t>r = .61</a:t>
            </a:r>
            <a:endParaRPr lang="en-US" sz="1400" b="1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cip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Outline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Baskerville Old Face" pitchFamily="18" charset="0"/>
              </a:rPr>
              <a:t>Great Plains location, climate, and land use history</a:t>
            </a:r>
          </a:p>
          <a:p>
            <a:r>
              <a:rPr lang="en-US" dirty="0" smtClean="0">
                <a:latin typeface="Baskerville Old Face" pitchFamily="18" charset="0"/>
              </a:rPr>
              <a:t>SGS (</a:t>
            </a:r>
            <a:r>
              <a:rPr lang="en-US" dirty="0" err="1" smtClean="0">
                <a:latin typeface="Baskerville Old Face" pitchFamily="18" charset="0"/>
              </a:rPr>
              <a:t>Shortgrass</a:t>
            </a:r>
            <a:r>
              <a:rPr lang="en-US" dirty="0" smtClean="0">
                <a:latin typeface="Baskerville Old Face" pitchFamily="18" charset="0"/>
              </a:rPr>
              <a:t> Steppe) NEE data and biomass production 2001-2003</a:t>
            </a:r>
          </a:p>
          <a:p>
            <a:r>
              <a:rPr lang="en-US" dirty="0" err="1" smtClean="0">
                <a:latin typeface="Baskerville Old Face" pitchFamily="18" charset="0"/>
              </a:rPr>
              <a:t>DayCent</a:t>
            </a:r>
            <a:r>
              <a:rPr lang="en-US" dirty="0" smtClean="0">
                <a:latin typeface="Baskerville Old Face" pitchFamily="18" charset="0"/>
              </a:rPr>
              <a:t> Model</a:t>
            </a:r>
          </a:p>
          <a:p>
            <a:r>
              <a:rPr lang="en-US" dirty="0" smtClean="0">
                <a:latin typeface="Baskerville Old Face" pitchFamily="18" charset="0"/>
              </a:rPr>
              <a:t>Ecosystem greenhouse gas fluxes on </a:t>
            </a:r>
            <a:r>
              <a:rPr lang="en-US" dirty="0" err="1" smtClean="0">
                <a:latin typeface="Baskerville Old Face" pitchFamily="18" charset="0"/>
              </a:rPr>
              <a:t>dryland</a:t>
            </a:r>
            <a:r>
              <a:rPr lang="en-US" dirty="0" smtClean="0">
                <a:latin typeface="Baskerville Old Face" pitchFamily="18" charset="0"/>
              </a:rPr>
              <a:t> and pasture systems</a:t>
            </a:r>
          </a:p>
          <a:p>
            <a:r>
              <a:rPr lang="en-US" dirty="0" smtClean="0">
                <a:latin typeface="Baskerville Old Face" pitchFamily="18" charset="0"/>
              </a:rPr>
              <a:t>Greenhouse gas responses to rainfall variability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Spatial patterns and integrated GP response</a:t>
            </a:r>
          </a:p>
          <a:p>
            <a:r>
              <a:rPr lang="en-US" dirty="0" smtClean="0">
                <a:latin typeface="Baskerville Old Face" pitchFamily="18" charset="0"/>
              </a:rPr>
              <a:t>Conclusions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stem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il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cip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stem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il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62667"/>
          <a:ext cx="6858000" cy="469053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429000"/>
                <a:gridCol w="3429000"/>
              </a:tblGrid>
              <a:tr h="9535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Growing Season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Correlations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</a:tr>
              <a:tr h="11297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Precipitation to Max Air Temperature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r</a:t>
                      </a:r>
                      <a:r>
                        <a:rPr lang="en-US" sz="3200" baseline="0" dirty="0" smtClean="0">
                          <a:latin typeface="Baskerville Old Face" pitchFamily="18" charset="0"/>
                        </a:rPr>
                        <a:t> = -0.61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</a:tr>
              <a:tr h="14774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Precipitation to 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System</a:t>
                      </a:r>
                      <a:r>
                        <a:rPr lang="en-US" sz="3200" baseline="0" dirty="0" smtClean="0">
                          <a:latin typeface="Baskerville Old Face" pitchFamily="18" charset="0"/>
                        </a:rPr>
                        <a:t> Carbon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Baskerville Old Face" pitchFamily="18" charset="0"/>
                        </a:rPr>
                        <a:t>r</a:t>
                      </a:r>
                      <a:r>
                        <a:rPr lang="en-US" sz="3200" baseline="0" dirty="0" smtClean="0">
                          <a:latin typeface="Baskerville Old Face" pitchFamily="18" charset="0"/>
                        </a:rPr>
                        <a:t> = 0.62</a:t>
                      </a:r>
                      <a:endParaRPr lang="en-US" sz="3200" dirty="0" smtClean="0">
                        <a:latin typeface="Baskerville Old Face" pitchFamily="18" charset="0"/>
                      </a:endParaRPr>
                    </a:p>
                    <a:p>
                      <a:pPr algn="ctr"/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</a:tr>
              <a:tr h="11297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Precipitation to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Baskerville Old Face" pitchFamily="18" charset="0"/>
                        </a:rPr>
                        <a:t>Soil Carbon</a:t>
                      </a:r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Baskerville Old Face" pitchFamily="18" charset="0"/>
                        </a:rPr>
                        <a:t>r</a:t>
                      </a:r>
                      <a:r>
                        <a:rPr lang="en-US" sz="3200" baseline="0" dirty="0" smtClean="0">
                          <a:latin typeface="Baskerville Old Face" pitchFamily="18" charset="0"/>
                        </a:rPr>
                        <a:t> = -0.61</a:t>
                      </a:r>
                      <a:endParaRPr lang="en-US" sz="3200" dirty="0" smtClean="0">
                        <a:latin typeface="Baskerville Old Face" pitchFamily="18" charset="0"/>
                      </a:endParaRPr>
                    </a:p>
                    <a:p>
                      <a:pPr algn="ctr"/>
                      <a:endParaRPr lang="en-US" sz="3200" dirty="0">
                        <a:latin typeface="Baskerville Old Face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Conclusions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70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askerville Old Face" pitchFamily="18" charset="0"/>
              </a:rPr>
              <a:t>Surprising autocorrelation of climate pattern in the Great Plains</a:t>
            </a:r>
          </a:p>
          <a:p>
            <a:r>
              <a:rPr lang="en-US" dirty="0" smtClean="0">
                <a:latin typeface="Baskerville Old Face" pitchFamily="18" charset="0"/>
              </a:rPr>
              <a:t>Negative correlation of growing season precipitation to air temperature</a:t>
            </a:r>
          </a:p>
          <a:p>
            <a:r>
              <a:rPr lang="en-US" dirty="0" smtClean="0">
                <a:latin typeface="Baskerville Old Face" pitchFamily="18" charset="0"/>
              </a:rPr>
              <a:t>System carbon is positively correlated to precipitation </a:t>
            </a:r>
          </a:p>
          <a:p>
            <a:r>
              <a:rPr lang="en-US" dirty="0" smtClean="0">
                <a:latin typeface="Baskerville Old Face" pitchFamily="18" charset="0"/>
              </a:rPr>
              <a:t>Soil carbon is negatively correlated to precipitation </a:t>
            </a:r>
          </a:p>
          <a:p>
            <a:r>
              <a:rPr lang="en-US" dirty="0" smtClean="0">
                <a:latin typeface="Baskerville Old Face" pitchFamily="18" charset="0"/>
              </a:rPr>
              <a:t>Ecosystem NEE is most sensitive to changes in precipitation as a result of change in live biomass</a:t>
            </a:r>
          </a:p>
          <a:p>
            <a:r>
              <a:rPr lang="en-US" dirty="0" smtClean="0">
                <a:latin typeface="Baskerville Old Face" pitchFamily="18" charset="0"/>
              </a:rPr>
              <a:t>Soil N</a:t>
            </a:r>
            <a:r>
              <a:rPr lang="en-US" baseline="-25000" dirty="0" smtClean="0">
                <a:latin typeface="Baskerville Old Face" pitchFamily="18" charset="0"/>
              </a:rPr>
              <a:t>2</a:t>
            </a:r>
            <a:r>
              <a:rPr lang="en-US" dirty="0" smtClean="0">
                <a:latin typeface="Baskerville Old Face" pitchFamily="18" charset="0"/>
              </a:rPr>
              <a:t>O and CH</a:t>
            </a:r>
            <a:r>
              <a:rPr lang="en-US" baseline="-25000" dirty="0" smtClean="0">
                <a:latin typeface="Baskerville Old Face" pitchFamily="18" charset="0"/>
              </a:rPr>
              <a:t>4</a:t>
            </a:r>
            <a:r>
              <a:rPr lang="en-US" dirty="0" smtClean="0">
                <a:latin typeface="Baskerville Old Face" pitchFamily="18" charset="0"/>
              </a:rPr>
              <a:t> fluxes are less responsive to climate variability compared to system carbon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p_landt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80" y="0"/>
            <a:ext cx="660203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g Term Average Preci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Term Average Maxtem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6858000" cy="245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Observed NEE for the </a:t>
            </a:r>
            <a:r>
              <a:rPr lang="en-US" dirty="0" err="1" smtClean="0">
                <a:latin typeface="Baskerville Old Face" pitchFamily="18" charset="0"/>
              </a:rPr>
              <a:t>Shortgrass</a:t>
            </a:r>
            <a:r>
              <a:rPr lang="en-US" dirty="0" smtClean="0">
                <a:latin typeface="Baskerville Old Face" pitchFamily="18" charset="0"/>
              </a:rPr>
              <a:t> Steppe (SGS)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5575"/>
            <a:ext cx="68580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6858000" cy="894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196</Words>
  <Application>Microsoft Office PowerPoint</Application>
  <PresentationFormat>On-screen Show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Ecosystem Response of Great Plains Grasslands to Climate Variability </vt:lpstr>
      <vt:lpstr>Outline</vt:lpstr>
      <vt:lpstr>PowerPoint Presentation</vt:lpstr>
      <vt:lpstr>PowerPoint Presentation</vt:lpstr>
      <vt:lpstr>PowerPoint Presentation</vt:lpstr>
      <vt:lpstr>PowerPoint Presentation</vt:lpstr>
      <vt:lpstr>Observed NEE for the Shortgrass Steppe (SGS)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Response of Gra</dc:title>
  <dc:creator>susy lutz</dc:creator>
  <cp:lastModifiedBy>Bill Parton</cp:lastModifiedBy>
  <cp:revision>47</cp:revision>
  <dcterms:created xsi:type="dcterms:W3CDTF">2012-09-25T14:55:22Z</dcterms:created>
  <dcterms:modified xsi:type="dcterms:W3CDTF">2013-05-17T21:25:31Z</dcterms:modified>
</cp:coreProperties>
</file>